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Noto Sans Symbol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8" roundtripDataSignature="AMtx7mhDEwgNk2Sy56US+6pAOXAur9qC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277790-74B6-4257-8A0D-1F73A2C2D9A4}">
  <a:tblStyle styleId="{90277790-74B6-4257-8A0D-1F73A2C2D9A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2F9C938-23F0-4B5E-8DA4-36649D7D4224}"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otoSansSymbols-bold.fntdata"/><Relationship Id="rId14" Type="http://schemas.openxmlformats.org/officeDocument/2006/relationships/slide" Target="slides/slide8.xml"/><Relationship Id="rId36" Type="http://schemas.openxmlformats.org/officeDocument/2006/relationships/font" Target="fonts/NotoSansSymbols-regular.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609a59c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31609a59c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609a59cc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31609a59cc9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609a59cc9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31609a59cc9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609a59cc9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31609a59cc9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609a59cc9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g31609a59cc9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609a59cc9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31609a59cc9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609a59cc9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g31609a59cc9_0_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609a59cc9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g31609a59cc9_0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609a59cc9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31609a59cc9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609a59cc9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g31609a59cc9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609a59cc9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31609a59cc9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09a59cc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31609a59cc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609a59cc9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31609a59cc9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609a59cc9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31609a59cc9_0_5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609a59cc9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1" name="Google Shape;671;g31609a59cc9_0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609a59cc9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g31609a59cc9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609a59cc9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31609a59cc9_0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609a59cc9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g31609a59cc9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1609a59cc9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31609a59cc9_0_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1609a59cc9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g31609a59cc9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1609a59cc9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7" name="Google Shape;807;g31609a59cc9_0_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609a59cc9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5" name="Google Shape;825;g31609a59cc9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609a59cc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31609a59cc9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609a59cc9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1609a59cc9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609a59cc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31609a59cc9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609a59cc9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31609a59cc9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609a59cc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31609a59cc9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609a59cc9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31609a59cc9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609a59cc9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31609a59cc9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6" name="Shape 66"/>
        <p:cNvGrpSpPr/>
        <p:nvPr/>
      </p:nvGrpSpPr>
      <p:grpSpPr>
        <a:xfrm>
          <a:off x="0" y="0"/>
          <a:ext cx="0" cy="0"/>
          <a:chOff x="0" y="0"/>
          <a:chExt cx="0" cy="0"/>
        </a:xfrm>
      </p:grpSpPr>
      <p:sp>
        <p:nvSpPr>
          <p:cNvPr id="67" name="Google Shape;6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8"/>
          <p:cNvSpPr/>
          <p:nvPr>
            <p:ph idx="2" type="pic"/>
          </p:nvPr>
        </p:nvSpPr>
        <p:spPr>
          <a:xfrm>
            <a:off x="5183188" y="987425"/>
            <a:ext cx="6172200" cy="4873625"/>
          </a:xfrm>
          <a:prstGeom prst="rect">
            <a:avLst/>
          </a:prstGeom>
          <a:noFill/>
          <a:ln>
            <a:noFill/>
          </a:ln>
        </p:spPr>
      </p:sp>
      <p:sp>
        <p:nvSpPr>
          <p:cNvPr id="69" name="Google Shape;69;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3" name="Shape 73"/>
        <p:cNvGrpSpPr/>
        <p:nvPr/>
      </p:nvGrpSpPr>
      <p:grpSpPr>
        <a:xfrm>
          <a:off x="0" y="0"/>
          <a:ext cx="0" cy="0"/>
          <a:chOff x="0" y="0"/>
          <a:chExt cx="0" cy="0"/>
        </a:xfrm>
      </p:grpSpPr>
      <p:sp>
        <p:nvSpPr>
          <p:cNvPr id="74" name="Google Shape;7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9" name="Shape 79"/>
        <p:cNvGrpSpPr/>
        <p:nvPr/>
      </p:nvGrpSpPr>
      <p:grpSpPr>
        <a:xfrm>
          <a:off x="0" y="0"/>
          <a:ext cx="0" cy="0"/>
          <a:chOff x="0" y="0"/>
          <a:chExt cx="0" cy="0"/>
        </a:xfrm>
      </p:grpSpPr>
      <p:sp>
        <p:nvSpPr>
          <p:cNvPr id="80" name="Google Shape;80;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5" name="Shape 15"/>
        <p:cNvGrpSpPr/>
        <p:nvPr/>
      </p:nvGrpSpPr>
      <p:grpSpPr>
        <a:xfrm>
          <a:off x="0" y="0"/>
          <a:ext cx="0" cy="0"/>
          <a:chOff x="0" y="0"/>
          <a:chExt cx="0" cy="0"/>
        </a:xfrm>
      </p:grpSpPr>
      <p:sp>
        <p:nvSpPr>
          <p:cNvPr id="16" name="Google Shape;16;p10"/>
          <p:cNvSpPr txBox="1"/>
          <p:nvPr/>
        </p:nvSpPr>
        <p:spPr>
          <a:xfrm>
            <a:off x="10006664" y="6588607"/>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474652"/>
                </a:solidFill>
                <a:latin typeface="Arial"/>
                <a:ea typeface="Arial"/>
                <a:cs typeface="Arial"/>
                <a:sym typeface="Arial"/>
              </a:rPr>
              <a:t>ⓒSaebyeol Yu. Saebyeol’s PowerPoint</a:t>
            </a:r>
            <a:endParaRPr b="0" i="0" sz="900" u="none" cap="none" strike="noStrike">
              <a:solidFill>
                <a:srgbClr val="474652"/>
              </a:solidFill>
              <a:latin typeface="Arial"/>
              <a:ea typeface="Arial"/>
              <a:cs typeface="Arial"/>
              <a:sym typeface="Arial"/>
            </a:endParaRPr>
          </a:p>
        </p:txBody>
      </p:sp>
      <p:sp>
        <p:nvSpPr>
          <p:cNvPr id="17" name="Google Shape;1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0" name="Shape 20"/>
        <p:cNvGrpSpPr/>
        <p:nvPr/>
      </p:nvGrpSpPr>
      <p:grpSpPr>
        <a:xfrm>
          <a:off x="0" y="0"/>
          <a:ext cx="0" cy="0"/>
          <a:chOff x="0" y="0"/>
          <a:chExt cx="0" cy="0"/>
        </a:xfrm>
      </p:grpSpPr>
      <p:sp>
        <p:nvSpPr>
          <p:cNvPr id="21" name="Google Shape;21;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6" name="Shape 26"/>
        <p:cNvGrpSpPr/>
        <p:nvPr/>
      </p:nvGrpSpPr>
      <p:grpSpPr>
        <a:xfrm>
          <a:off x="0" y="0"/>
          <a:ext cx="0" cy="0"/>
          <a:chOff x="0" y="0"/>
          <a:chExt cx="0" cy="0"/>
        </a:xfrm>
      </p:grpSpPr>
      <p:sp>
        <p:nvSpPr>
          <p:cNvPr id="27" name="Google Shape;2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2" name="Shape 32"/>
        <p:cNvGrpSpPr/>
        <p:nvPr/>
      </p:nvGrpSpPr>
      <p:grpSpPr>
        <a:xfrm>
          <a:off x="0" y="0"/>
          <a:ext cx="0" cy="0"/>
          <a:chOff x="0" y="0"/>
          <a:chExt cx="0" cy="0"/>
        </a:xfrm>
      </p:grpSpPr>
      <p:sp>
        <p:nvSpPr>
          <p:cNvPr id="33" name="Google Shape;33;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8" name="Shape 38"/>
        <p:cNvGrpSpPr/>
        <p:nvPr/>
      </p:nvGrpSpPr>
      <p:grpSpPr>
        <a:xfrm>
          <a:off x="0" y="0"/>
          <a:ext cx="0" cy="0"/>
          <a:chOff x="0" y="0"/>
          <a:chExt cx="0" cy="0"/>
        </a:xfrm>
      </p:grpSpPr>
      <p:sp>
        <p:nvSpPr>
          <p:cNvPr id="39" name="Google Shape;3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5" name="Shape 45"/>
        <p:cNvGrpSpPr/>
        <p:nvPr/>
      </p:nvGrpSpPr>
      <p:grpSpPr>
        <a:xfrm>
          <a:off x="0" y="0"/>
          <a:ext cx="0" cy="0"/>
          <a:chOff x="0" y="0"/>
          <a:chExt cx="0" cy="0"/>
        </a:xfrm>
      </p:grpSpPr>
      <p:sp>
        <p:nvSpPr>
          <p:cNvPr id="46" name="Google Shape;46;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4" name="Shape 54"/>
        <p:cNvGrpSpPr/>
        <p:nvPr/>
      </p:nvGrpSpPr>
      <p:grpSpPr>
        <a:xfrm>
          <a:off x="0" y="0"/>
          <a:ext cx="0" cy="0"/>
          <a:chOff x="0" y="0"/>
          <a:chExt cx="0" cy="0"/>
        </a:xfrm>
      </p:grpSpPr>
      <p:sp>
        <p:nvSpPr>
          <p:cNvPr id="55" name="Google Shape;5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9" name="Shape 59"/>
        <p:cNvGrpSpPr/>
        <p:nvPr/>
      </p:nvGrpSpPr>
      <p:grpSpPr>
        <a:xfrm>
          <a:off x="0" y="0"/>
          <a:ext cx="0" cy="0"/>
          <a:chOff x="0" y="0"/>
          <a:chExt cx="0" cy="0"/>
        </a:xfrm>
      </p:grpSpPr>
      <p:sp>
        <p:nvSpPr>
          <p:cNvPr id="60" name="Google Shape;60;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0.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cxnSp>
        <p:nvCxnSpPr>
          <p:cNvPr id="89" name="Google Shape;89;g31609a59cc9_0_0"/>
          <p:cNvCxnSpPr/>
          <p:nvPr/>
        </p:nvCxnSpPr>
        <p:spPr>
          <a:xfrm>
            <a:off x="3598894" y="3542225"/>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90" name="Google Shape;90;g31609a59cc9_0_0"/>
          <p:cNvCxnSpPr/>
          <p:nvPr/>
        </p:nvCxnSpPr>
        <p:spPr>
          <a:xfrm>
            <a:off x="3598907" y="4924153"/>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91" name="Google Shape;91;g31609a59cc9_0_0"/>
          <p:cNvSpPr txBox="1"/>
          <p:nvPr/>
        </p:nvSpPr>
        <p:spPr>
          <a:xfrm>
            <a:off x="4156005" y="3632893"/>
            <a:ext cx="3520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lang="ko-KR" sz="3600">
                <a:solidFill>
                  <a:schemeClr val="lt1"/>
                </a:solidFill>
              </a:rPr>
              <a:t>INCLUDE </a:t>
            </a:r>
            <a:r>
              <a:rPr b="1" i="0" lang="ko-KR" sz="3600" u="none" cap="none" strike="noStrike">
                <a:solidFill>
                  <a:schemeClr val="lt1"/>
                </a:solidFill>
                <a:latin typeface="Arial"/>
                <a:ea typeface="Arial"/>
                <a:cs typeface="Arial"/>
                <a:sym typeface="Arial"/>
              </a:rPr>
              <a:t> 팀프로젝트</a:t>
            </a:r>
            <a:endParaRPr b="1" i="0" sz="1400" u="none" cap="none" strike="noStrike">
              <a:solidFill>
                <a:srgbClr val="000000"/>
              </a:solidFill>
              <a:latin typeface="Arial"/>
              <a:ea typeface="Arial"/>
              <a:cs typeface="Arial"/>
              <a:sym typeface="Arial"/>
            </a:endParaRPr>
          </a:p>
        </p:txBody>
      </p:sp>
      <p:sp>
        <p:nvSpPr>
          <p:cNvPr id="92" name="Google Shape;92;g31609a59cc9_0_0"/>
          <p:cNvSpPr txBox="1"/>
          <p:nvPr/>
        </p:nvSpPr>
        <p:spPr>
          <a:xfrm>
            <a:off x="4530388" y="59051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김유경  조병철</a:t>
            </a:r>
            <a:endParaRPr b="1" i="0" sz="2000" u="none" cap="none" strike="noStrike">
              <a:solidFill>
                <a:schemeClr val="lt1"/>
              </a:solidFill>
              <a:latin typeface="Arial"/>
              <a:ea typeface="Arial"/>
              <a:cs typeface="Arial"/>
              <a:sym typeface="Arial"/>
            </a:endParaRPr>
          </a:p>
        </p:txBody>
      </p:sp>
      <p:sp>
        <p:nvSpPr>
          <p:cNvPr id="93" name="Google Shape;93;g31609a59cc9_0_0"/>
          <p:cNvSpPr txBox="1"/>
          <p:nvPr/>
        </p:nvSpPr>
        <p:spPr>
          <a:xfrm>
            <a:off x="4844650" y="50789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Arial"/>
                <a:ea typeface="Arial"/>
                <a:cs typeface="Arial"/>
                <a:sym typeface="Arial"/>
              </a:rPr>
              <a:t>함께해JO 문화센터</a:t>
            </a:r>
            <a:endParaRPr b="1" i="0" sz="1800" u="none" cap="none" strike="noStrike">
              <a:solidFill>
                <a:schemeClr val="lt1"/>
              </a:solidFill>
              <a:latin typeface="Arial"/>
              <a:ea typeface="Arial"/>
              <a:cs typeface="Arial"/>
              <a:sym typeface="Arial"/>
            </a:endParaRPr>
          </a:p>
        </p:txBody>
      </p:sp>
      <p:sp>
        <p:nvSpPr>
          <p:cNvPr id="94" name="Google Shape;94;g31609a59cc9_0_0"/>
          <p:cNvSpPr/>
          <p:nvPr/>
        </p:nvSpPr>
        <p:spPr>
          <a:xfrm>
            <a:off x="3939850" y="221225"/>
            <a:ext cx="3981300" cy="3087000"/>
          </a:xfrm>
          <a:prstGeom prst="roundRect">
            <a:avLst>
              <a:gd fmla="val 7062"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g31609a59cc9_0_0"/>
          <p:cNvPicPr preferRelativeResize="0"/>
          <p:nvPr/>
        </p:nvPicPr>
        <p:blipFill rotWithShape="1">
          <a:blip r:embed="rId3">
            <a:alphaModFix/>
          </a:blip>
          <a:srcRect b="0" l="0" r="0" t="0"/>
          <a:stretch/>
        </p:blipFill>
        <p:spPr>
          <a:xfrm>
            <a:off x="4079475" y="76200"/>
            <a:ext cx="3702050" cy="370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1609a59cc9_0_269"/>
          <p:cNvSpPr/>
          <p:nvPr/>
        </p:nvSpPr>
        <p:spPr>
          <a:xfrm>
            <a:off x="507625" y="1232775"/>
            <a:ext cx="11231100" cy="5107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 name="Google Shape;368;g31609a59cc9_0_269"/>
          <p:cNvGrpSpPr/>
          <p:nvPr/>
        </p:nvGrpSpPr>
        <p:grpSpPr>
          <a:xfrm>
            <a:off x="209551" y="228481"/>
            <a:ext cx="6373804" cy="585776"/>
            <a:chOff x="209551" y="228481"/>
            <a:chExt cx="6373804" cy="585776"/>
          </a:xfrm>
        </p:grpSpPr>
        <p:sp>
          <p:nvSpPr>
            <p:cNvPr id="369" name="Google Shape;369;g31609a59cc9_0_2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0" name="Google Shape;370;g31609a59cc9_0_2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71" name="Google Shape;371;g31609a59cc9_0_2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72" name="Google Shape;372;g31609a59cc9_0_2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활용한 개발도구</a:t>
            </a:r>
            <a:endParaRPr b="1" i="0" sz="1700" u="none" cap="none" strike="noStrike">
              <a:solidFill>
                <a:srgbClr val="4A86E8"/>
              </a:solidFill>
              <a:latin typeface="Noto Sans Symbols"/>
              <a:ea typeface="Noto Sans Symbols"/>
              <a:cs typeface="Noto Sans Symbols"/>
              <a:sym typeface="Noto Sans Symbols"/>
            </a:endParaRPr>
          </a:p>
        </p:txBody>
      </p:sp>
      <p:pic>
        <p:nvPicPr>
          <p:cNvPr id="373" name="Google Shape;373;g31609a59cc9_0_269"/>
          <p:cNvPicPr preferRelativeResize="0"/>
          <p:nvPr/>
        </p:nvPicPr>
        <p:blipFill>
          <a:blip r:embed="rId3">
            <a:alphaModFix/>
          </a:blip>
          <a:stretch>
            <a:fillRect/>
          </a:stretch>
        </p:blipFill>
        <p:spPr>
          <a:xfrm>
            <a:off x="4786263" y="1811081"/>
            <a:ext cx="2287209" cy="1721636"/>
          </a:xfrm>
          <a:prstGeom prst="rect">
            <a:avLst/>
          </a:prstGeom>
          <a:noFill/>
          <a:ln>
            <a:noFill/>
          </a:ln>
        </p:spPr>
      </p:pic>
      <p:pic>
        <p:nvPicPr>
          <p:cNvPr id="374" name="Google Shape;374;g31609a59cc9_0_269"/>
          <p:cNvPicPr preferRelativeResize="0"/>
          <p:nvPr/>
        </p:nvPicPr>
        <p:blipFill>
          <a:blip r:embed="rId4">
            <a:alphaModFix/>
          </a:blip>
          <a:stretch>
            <a:fillRect/>
          </a:stretch>
        </p:blipFill>
        <p:spPr>
          <a:xfrm>
            <a:off x="3393892" y="4228571"/>
            <a:ext cx="2425075" cy="1678001"/>
          </a:xfrm>
          <a:prstGeom prst="rect">
            <a:avLst/>
          </a:prstGeom>
          <a:noFill/>
          <a:ln>
            <a:noFill/>
          </a:ln>
        </p:spPr>
      </p:pic>
      <p:pic>
        <p:nvPicPr>
          <p:cNvPr id="375" name="Google Shape;375;g31609a59cc9_0_269"/>
          <p:cNvPicPr preferRelativeResize="0"/>
          <p:nvPr/>
        </p:nvPicPr>
        <p:blipFill>
          <a:blip r:embed="rId5">
            <a:alphaModFix/>
          </a:blip>
          <a:stretch>
            <a:fillRect/>
          </a:stretch>
        </p:blipFill>
        <p:spPr>
          <a:xfrm>
            <a:off x="9239748" y="3802478"/>
            <a:ext cx="1780192" cy="2124370"/>
          </a:xfrm>
          <a:prstGeom prst="rect">
            <a:avLst/>
          </a:prstGeom>
          <a:noFill/>
          <a:ln>
            <a:noFill/>
          </a:ln>
        </p:spPr>
      </p:pic>
      <p:pic>
        <p:nvPicPr>
          <p:cNvPr id="376" name="Google Shape;376;g31609a59cc9_0_269"/>
          <p:cNvPicPr preferRelativeResize="0"/>
          <p:nvPr/>
        </p:nvPicPr>
        <p:blipFill>
          <a:blip r:embed="rId6">
            <a:alphaModFix/>
          </a:blip>
          <a:stretch>
            <a:fillRect/>
          </a:stretch>
        </p:blipFill>
        <p:spPr>
          <a:xfrm>
            <a:off x="8170389" y="1614322"/>
            <a:ext cx="2425085" cy="1925940"/>
          </a:xfrm>
          <a:prstGeom prst="rect">
            <a:avLst/>
          </a:prstGeom>
          <a:noFill/>
          <a:ln>
            <a:noFill/>
          </a:ln>
        </p:spPr>
      </p:pic>
      <p:pic>
        <p:nvPicPr>
          <p:cNvPr id="377" name="Google Shape;377;g31609a59cc9_0_269"/>
          <p:cNvPicPr preferRelativeResize="0"/>
          <p:nvPr/>
        </p:nvPicPr>
        <p:blipFill>
          <a:blip r:embed="rId7">
            <a:alphaModFix/>
          </a:blip>
          <a:stretch>
            <a:fillRect/>
          </a:stretch>
        </p:blipFill>
        <p:spPr>
          <a:xfrm>
            <a:off x="806604" y="3670377"/>
            <a:ext cx="1942320" cy="2388575"/>
          </a:xfrm>
          <a:prstGeom prst="rect">
            <a:avLst/>
          </a:prstGeom>
          <a:noFill/>
          <a:ln>
            <a:noFill/>
          </a:ln>
        </p:spPr>
      </p:pic>
      <p:pic>
        <p:nvPicPr>
          <p:cNvPr id="378" name="Google Shape;378;g31609a59cc9_0_269"/>
          <p:cNvPicPr preferRelativeResize="0"/>
          <p:nvPr/>
        </p:nvPicPr>
        <p:blipFill>
          <a:blip r:embed="rId8">
            <a:alphaModFix/>
          </a:blip>
          <a:stretch>
            <a:fillRect/>
          </a:stretch>
        </p:blipFill>
        <p:spPr>
          <a:xfrm>
            <a:off x="1284574" y="2096800"/>
            <a:ext cx="2768025" cy="1332200"/>
          </a:xfrm>
          <a:prstGeom prst="rect">
            <a:avLst/>
          </a:prstGeom>
          <a:noFill/>
          <a:ln>
            <a:noFill/>
          </a:ln>
        </p:spPr>
      </p:pic>
      <p:pic>
        <p:nvPicPr>
          <p:cNvPr id="379" name="Google Shape;379;g31609a59cc9_0_269"/>
          <p:cNvPicPr preferRelativeResize="0"/>
          <p:nvPr/>
        </p:nvPicPr>
        <p:blipFill>
          <a:blip r:embed="rId9">
            <a:alphaModFix/>
          </a:blip>
          <a:stretch>
            <a:fillRect/>
          </a:stretch>
        </p:blipFill>
        <p:spPr>
          <a:xfrm>
            <a:off x="6236824" y="3843863"/>
            <a:ext cx="2388252" cy="2219500"/>
          </a:xfrm>
          <a:prstGeom prst="rect">
            <a:avLst/>
          </a:prstGeom>
          <a:solidFill>
            <a:schemeClr val="lt1"/>
          </a:solidFill>
          <a:ln cap="flat" cmpd="sng" w="9525">
            <a:solidFill>
              <a:schemeClr val="lt1"/>
            </a:solidFill>
            <a:prstDash val="solid"/>
            <a:round/>
            <a:headEnd len="sm" w="sm" type="none"/>
            <a:tailEnd len="sm" w="sm" type="none"/>
          </a:ln>
        </p:spPr>
      </p:pic>
      <p:grpSp>
        <p:nvGrpSpPr>
          <p:cNvPr id="380" name="Google Shape;380;g31609a59cc9_0_269"/>
          <p:cNvGrpSpPr/>
          <p:nvPr/>
        </p:nvGrpSpPr>
        <p:grpSpPr>
          <a:xfrm rot="10800000">
            <a:off x="-2" y="6568550"/>
            <a:ext cx="6525352" cy="291600"/>
            <a:chOff x="5666648" y="0"/>
            <a:chExt cx="6525352" cy="291600"/>
          </a:xfrm>
        </p:grpSpPr>
        <p:pic>
          <p:nvPicPr>
            <p:cNvPr id="381" name="Google Shape;381;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82" name="Google Shape;382;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grpSp>
        <p:nvGrpSpPr>
          <p:cNvPr id="383" name="Google Shape;383;g31609a59cc9_0_269"/>
          <p:cNvGrpSpPr/>
          <p:nvPr/>
        </p:nvGrpSpPr>
        <p:grpSpPr>
          <a:xfrm>
            <a:off x="5666648" y="0"/>
            <a:ext cx="6525352" cy="291600"/>
            <a:chOff x="5666648" y="0"/>
            <a:chExt cx="6525352" cy="291600"/>
          </a:xfrm>
        </p:grpSpPr>
        <p:pic>
          <p:nvPicPr>
            <p:cNvPr id="384" name="Google Shape;384;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85" name="Google Shape;385;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g31609a59cc9_0_291"/>
          <p:cNvGrpSpPr/>
          <p:nvPr/>
        </p:nvGrpSpPr>
        <p:grpSpPr>
          <a:xfrm>
            <a:off x="209551" y="228481"/>
            <a:ext cx="6373804" cy="585776"/>
            <a:chOff x="209551" y="228481"/>
            <a:chExt cx="6373804" cy="585776"/>
          </a:xfrm>
        </p:grpSpPr>
        <p:sp>
          <p:nvSpPr>
            <p:cNvPr id="391" name="Google Shape;391;g31609a59cc9_0_291"/>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g31609a59cc9_0_291"/>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93" name="Google Shape;393;g31609a59cc9_0_291"/>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94" name="Google Shape;394;g31609a59cc9_0_291"/>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정보 구조도</a:t>
            </a:r>
            <a:endParaRPr b="1" i="0" sz="1700" u="none" cap="none" strike="noStrike">
              <a:solidFill>
                <a:srgbClr val="4A86E8"/>
              </a:solidFill>
              <a:latin typeface="Noto Sans Symbols"/>
              <a:ea typeface="Noto Sans Symbols"/>
              <a:cs typeface="Noto Sans Symbols"/>
              <a:sym typeface="Noto Sans Symbols"/>
            </a:endParaRPr>
          </a:p>
        </p:txBody>
      </p:sp>
      <p:sp>
        <p:nvSpPr>
          <p:cNvPr id="395" name="Google Shape;395;g31609a59cc9_0_291"/>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31609a59cc9_0_291"/>
          <p:cNvSpPr/>
          <p:nvPr/>
        </p:nvSpPr>
        <p:spPr>
          <a:xfrm>
            <a:off x="3184675" y="424750"/>
            <a:ext cx="8562600" cy="6018900"/>
          </a:xfrm>
          <a:prstGeom prst="roundRect">
            <a:avLst>
              <a:gd fmla="val 755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g31609a59cc9_0_291"/>
          <p:cNvGrpSpPr/>
          <p:nvPr/>
        </p:nvGrpSpPr>
        <p:grpSpPr>
          <a:xfrm>
            <a:off x="1038725" y="600806"/>
            <a:ext cx="10213075" cy="5716567"/>
            <a:chOff x="1591643" y="1353231"/>
            <a:chExt cx="7858025" cy="4433853"/>
          </a:xfrm>
        </p:grpSpPr>
        <p:sp>
          <p:nvSpPr>
            <p:cNvPr id="398" name="Google Shape;398;g31609a59cc9_0_291"/>
            <p:cNvSpPr/>
            <p:nvPr/>
          </p:nvSpPr>
          <p:spPr>
            <a:xfrm>
              <a:off x="6125670" y="51744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399" name="Google Shape;399;g31609a59cc9_0_291"/>
            <p:cNvSpPr/>
            <p:nvPr/>
          </p:nvSpPr>
          <p:spPr>
            <a:xfrm>
              <a:off x="6125664" y="46918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00" name="Google Shape;400;g31609a59cc9_0_291"/>
            <p:cNvSpPr/>
            <p:nvPr/>
          </p:nvSpPr>
          <p:spPr>
            <a:xfrm>
              <a:off x="1591643" y="3396849"/>
              <a:ext cx="1254600" cy="304500"/>
            </a:xfrm>
            <a:prstGeom prst="roundRect">
              <a:avLst>
                <a:gd fmla="val 47935" name="adj"/>
              </a:avLst>
            </a:prstGeom>
            <a:solidFill>
              <a:srgbClr val="1C4587"/>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1000"/>
                <a:buFont typeface="Arial"/>
                <a:buNone/>
              </a:pPr>
              <a:r>
                <a:rPr b="1" lang="ko-KR">
                  <a:solidFill>
                    <a:srgbClr val="FFFFFF"/>
                  </a:solidFill>
                  <a:latin typeface="Malgun Gothic"/>
                  <a:ea typeface="Malgun Gothic"/>
                  <a:cs typeface="Malgun Gothic"/>
                  <a:sym typeface="Malgun Gothic"/>
                </a:rPr>
                <a:t>함께해JO</a:t>
              </a:r>
              <a:endParaRPr b="1" i="0" u="none" cap="none" strike="noStrike">
                <a:solidFill>
                  <a:srgbClr val="FFFFFF"/>
                </a:solidFill>
                <a:latin typeface="Malgun Gothic"/>
                <a:ea typeface="Malgun Gothic"/>
                <a:cs typeface="Malgun Gothic"/>
                <a:sym typeface="Malgun Gothic"/>
              </a:endParaRPr>
            </a:p>
          </p:txBody>
        </p:sp>
        <p:sp>
          <p:nvSpPr>
            <p:cNvPr id="401" name="Google Shape;401;g31609a59cc9_0_291"/>
            <p:cNvSpPr/>
            <p:nvPr/>
          </p:nvSpPr>
          <p:spPr>
            <a:xfrm>
              <a:off x="7461286" y="1922608"/>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0" i="0" lang="ko-KR" sz="1300" u="none" cap="none" strike="noStrike">
                  <a:solidFill>
                    <a:srgbClr val="000000"/>
                  </a:solidFill>
                  <a:latin typeface="Malgun Gothic"/>
                  <a:ea typeface="Malgun Gothic"/>
                  <a:cs typeface="Malgun Gothic"/>
                  <a:sym typeface="Malgun Gothic"/>
                </a:rPr>
                <a:t>회원가입</a:t>
              </a:r>
              <a:endParaRPr b="0" i="0" sz="1300" u="none" cap="none" strike="noStrike">
                <a:solidFill>
                  <a:srgbClr val="000000"/>
                </a:solidFill>
                <a:latin typeface="Malgun Gothic"/>
                <a:ea typeface="Malgun Gothic"/>
                <a:cs typeface="Malgun Gothic"/>
                <a:sym typeface="Malgun Gothic"/>
              </a:endParaRPr>
            </a:p>
          </p:txBody>
        </p:sp>
        <p:sp>
          <p:nvSpPr>
            <p:cNvPr id="402" name="Google Shape;402;g31609a59cc9_0_291"/>
            <p:cNvSpPr/>
            <p:nvPr/>
          </p:nvSpPr>
          <p:spPr>
            <a:xfrm>
              <a:off x="6125669" y="4218673"/>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03" name="Google Shape;403;g31609a59cc9_0_291"/>
            <p:cNvSpPr/>
            <p:nvPr/>
          </p:nvSpPr>
          <p:spPr>
            <a:xfrm>
              <a:off x="7463184" y="3264611"/>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질문하기</a:t>
              </a:r>
              <a:endParaRPr b="0" i="0" sz="1300" u="none" cap="none" strike="noStrike">
                <a:solidFill>
                  <a:srgbClr val="000000"/>
                </a:solidFill>
                <a:latin typeface="Arial"/>
                <a:ea typeface="Arial"/>
                <a:cs typeface="Arial"/>
                <a:sym typeface="Arial"/>
              </a:endParaRPr>
            </a:p>
          </p:txBody>
        </p:sp>
        <p:sp>
          <p:nvSpPr>
            <p:cNvPr id="404" name="Google Shape;404;g31609a59cc9_0_291"/>
            <p:cNvSpPr/>
            <p:nvPr/>
          </p:nvSpPr>
          <p:spPr>
            <a:xfrm>
              <a:off x="7461264" y="557138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답변</a:t>
              </a:r>
              <a:endParaRPr b="0" i="0" sz="1300" u="none" cap="none" strike="noStrike">
                <a:solidFill>
                  <a:srgbClr val="000000"/>
                </a:solidFill>
                <a:latin typeface="Arial"/>
                <a:ea typeface="Arial"/>
                <a:cs typeface="Arial"/>
                <a:sym typeface="Arial"/>
              </a:endParaRPr>
            </a:p>
          </p:txBody>
        </p:sp>
        <p:sp>
          <p:nvSpPr>
            <p:cNvPr id="405" name="Google Shape;405;g31609a59cc9_0_291"/>
            <p:cNvSpPr/>
            <p:nvPr/>
          </p:nvSpPr>
          <p:spPr>
            <a:xfrm>
              <a:off x="6125679" y="3753635"/>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sp>
          <p:nvSpPr>
            <p:cNvPr id="406" name="Google Shape;406;g31609a59cc9_0_291"/>
            <p:cNvSpPr/>
            <p:nvPr/>
          </p:nvSpPr>
          <p:spPr>
            <a:xfrm>
              <a:off x="7463179" y="1382037"/>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로또</a:t>
              </a:r>
              <a:endParaRPr b="0" i="0" sz="1300" u="none" cap="none" strike="noStrike">
                <a:solidFill>
                  <a:srgbClr val="000000"/>
                </a:solidFill>
                <a:latin typeface="Malgun Gothic"/>
                <a:ea typeface="Malgun Gothic"/>
                <a:cs typeface="Malgun Gothic"/>
                <a:sym typeface="Malgun Gothic"/>
              </a:endParaRPr>
            </a:p>
          </p:txBody>
        </p:sp>
        <p:sp>
          <p:nvSpPr>
            <p:cNvPr id="407" name="Google Shape;407;g31609a59cc9_0_291"/>
            <p:cNvSpPr/>
            <p:nvPr/>
          </p:nvSpPr>
          <p:spPr>
            <a:xfrm rot="875">
              <a:off x="2782893" y="2607091"/>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사용자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08" name="Google Shape;408;g31609a59cc9_0_291"/>
            <p:cNvCxnSpPr>
              <a:stCxn id="400" idx="3"/>
              <a:endCxn id="407" idx="2"/>
            </p:cNvCxnSpPr>
            <p:nvPr/>
          </p:nvCxnSpPr>
          <p:spPr>
            <a:xfrm flipH="1" rot="10800000">
              <a:off x="2846243" y="2880399"/>
              <a:ext cx="526200" cy="668700"/>
            </a:xfrm>
            <a:prstGeom prst="bentConnector2">
              <a:avLst/>
            </a:prstGeom>
            <a:noFill/>
            <a:ln cap="flat" cmpd="sng" w="9525">
              <a:solidFill>
                <a:srgbClr val="1F497D"/>
              </a:solidFill>
              <a:prstDash val="solid"/>
              <a:round/>
              <a:headEnd len="med" w="med" type="none"/>
              <a:tailEnd len="med" w="med" type="none"/>
            </a:ln>
          </p:spPr>
        </p:cxnSp>
        <p:sp>
          <p:nvSpPr>
            <p:cNvPr id="409" name="Google Shape;409;g31609a59cc9_0_291"/>
            <p:cNvSpPr/>
            <p:nvPr/>
          </p:nvSpPr>
          <p:spPr>
            <a:xfrm>
              <a:off x="4025254" y="4863669"/>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0" name="Google Shape;410;g31609a59cc9_0_291"/>
            <p:cNvSpPr/>
            <p:nvPr/>
          </p:nvSpPr>
          <p:spPr>
            <a:xfrm>
              <a:off x="3947454" y="1926373"/>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1" name="Google Shape;411;g31609a59cc9_0_291"/>
            <p:cNvSpPr/>
            <p:nvPr/>
          </p:nvSpPr>
          <p:spPr>
            <a:xfrm>
              <a:off x="6128958" y="28922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412" name="Google Shape;412;g31609a59cc9_0_291"/>
            <p:cNvSpPr/>
            <p:nvPr/>
          </p:nvSpPr>
          <p:spPr>
            <a:xfrm>
              <a:off x="6128952" y="24096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13" name="Google Shape;413;g31609a59cc9_0_291"/>
            <p:cNvSpPr/>
            <p:nvPr/>
          </p:nvSpPr>
          <p:spPr>
            <a:xfrm>
              <a:off x="6125682" y="187739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i="0" lang="ko-KR" sz="1300" u="none" cap="none" strike="noStrike">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14" name="Google Shape;414;g31609a59cc9_0_291"/>
            <p:cNvSpPr/>
            <p:nvPr/>
          </p:nvSpPr>
          <p:spPr>
            <a:xfrm>
              <a:off x="6128967" y="1353231"/>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cxnSp>
          <p:nvCxnSpPr>
            <p:cNvPr id="415" name="Google Shape;415;g31609a59cc9_0_291"/>
            <p:cNvCxnSpPr>
              <a:stCxn id="407" idx="0"/>
              <a:endCxn id="410" idx="1"/>
            </p:cNvCxnSpPr>
            <p:nvPr/>
          </p:nvCxnSpPr>
          <p:spPr>
            <a:xfrm rot="-5400000">
              <a:off x="3387843" y="2047441"/>
              <a:ext cx="544200" cy="575100"/>
            </a:xfrm>
            <a:prstGeom prst="bentConnector2">
              <a:avLst/>
            </a:prstGeom>
            <a:noFill/>
            <a:ln cap="flat" cmpd="sng" w="9525">
              <a:solidFill>
                <a:srgbClr val="1F497D"/>
              </a:solidFill>
              <a:prstDash val="solid"/>
              <a:round/>
              <a:headEnd len="med" w="med" type="none"/>
              <a:tailEnd len="med" w="med" type="none"/>
            </a:ln>
          </p:spPr>
        </p:cxnSp>
        <p:cxnSp>
          <p:nvCxnSpPr>
            <p:cNvPr id="416" name="Google Shape;416;g31609a59cc9_0_291"/>
            <p:cNvCxnSpPr>
              <a:stCxn id="417" idx="2"/>
              <a:endCxn id="409" idx="1"/>
            </p:cNvCxnSpPr>
            <p:nvPr/>
          </p:nvCxnSpPr>
          <p:spPr>
            <a:xfrm flipH="1" rot="-5400000">
              <a:off x="3386943" y="4362016"/>
              <a:ext cx="623700" cy="652800"/>
            </a:xfrm>
            <a:prstGeom prst="bentConnector2">
              <a:avLst/>
            </a:prstGeom>
            <a:noFill/>
            <a:ln cap="flat" cmpd="sng" w="9525">
              <a:solidFill>
                <a:srgbClr val="1F497D"/>
              </a:solidFill>
              <a:prstDash val="solid"/>
              <a:round/>
              <a:headEnd len="med" w="med" type="none"/>
              <a:tailEnd len="med" w="med" type="none"/>
            </a:ln>
          </p:spPr>
        </p:cxnSp>
        <p:cxnSp>
          <p:nvCxnSpPr>
            <p:cNvPr id="418" name="Google Shape;418;g31609a59cc9_0_291"/>
            <p:cNvCxnSpPr>
              <a:stCxn id="410" idx="3"/>
              <a:endCxn id="414" idx="1"/>
            </p:cNvCxnSpPr>
            <p:nvPr/>
          </p:nvCxnSpPr>
          <p:spPr>
            <a:xfrm flipH="1" rot="10800000">
              <a:off x="5126454" y="1490022"/>
              <a:ext cx="1002600" cy="5730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19" name="Google Shape;419;g31609a59cc9_0_291"/>
            <p:cNvCxnSpPr>
              <a:stCxn id="410" idx="3"/>
              <a:endCxn id="413" idx="1"/>
            </p:cNvCxnSpPr>
            <p:nvPr/>
          </p:nvCxnSpPr>
          <p:spPr>
            <a:xfrm flipH="1" rot="10800000">
              <a:off x="5126454" y="2014123"/>
              <a:ext cx="999300" cy="489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20" name="Google Shape;420;g31609a59cc9_0_291"/>
            <p:cNvCxnSpPr>
              <a:stCxn id="410" idx="3"/>
              <a:endCxn id="411" idx="1"/>
            </p:cNvCxnSpPr>
            <p:nvPr/>
          </p:nvCxnSpPr>
          <p:spPr>
            <a:xfrm>
              <a:off x="5126454" y="2063023"/>
              <a:ext cx="1002600" cy="9660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1" name="Google Shape;421;g31609a59cc9_0_291"/>
            <p:cNvCxnSpPr>
              <a:stCxn id="410" idx="3"/>
              <a:endCxn id="412" idx="1"/>
            </p:cNvCxnSpPr>
            <p:nvPr/>
          </p:nvCxnSpPr>
          <p:spPr>
            <a:xfrm>
              <a:off x="5126454" y="2063023"/>
              <a:ext cx="1002600" cy="4833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2" name="Google Shape;422;g31609a59cc9_0_291"/>
            <p:cNvCxnSpPr>
              <a:stCxn id="409" idx="3"/>
              <a:endCxn id="402" idx="1"/>
            </p:cNvCxnSpPr>
            <p:nvPr/>
          </p:nvCxnSpPr>
          <p:spPr>
            <a:xfrm flipH="1" rot="10800000">
              <a:off x="5204254" y="4355319"/>
              <a:ext cx="921300" cy="6450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3" name="Google Shape;423;g31609a59cc9_0_291"/>
            <p:cNvCxnSpPr>
              <a:stCxn id="409" idx="3"/>
              <a:endCxn id="398" idx="1"/>
            </p:cNvCxnSpPr>
            <p:nvPr/>
          </p:nvCxnSpPr>
          <p:spPr>
            <a:xfrm>
              <a:off x="5204254" y="5000319"/>
              <a:ext cx="921300" cy="3108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4" name="Google Shape;424;g31609a59cc9_0_291"/>
            <p:cNvCxnSpPr>
              <a:stCxn id="409" idx="3"/>
              <a:endCxn id="399" idx="1"/>
            </p:cNvCxnSpPr>
            <p:nvPr/>
          </p:nvCxnSpPr>
          <p:spPr>
            <a:xfrm flipH="1" rot="10800000">
              <a:off x="5204254" y="4828419"/>
              <a:ext cx="921300" cy="1719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5" name="Google Shape;425;g31609a59cc9_0_291"/>
            <p:cNvCxnSpPr>
              <a:stCxn id="409" idx="3"/>
              <a:endCxn id="405" idx="1"/>
            </p:cNvCxnSpPr>
            <p:nvPr/>
          </p:nvCxnSpPr>
          <p:spPr>
            <a:xfrm flipH="1" rot="10800000">
              <a:off x="5204254" y="3890319"/>
              <a:ext cx="921300" cy="1110000"/>
            </a:xfrm>
            <a:prstGeom prst="bentConnector3">
              <a:avLst>
                <a:gd fmla="val 50007" name="adj1"/>
              </a:avLst>
            </a:prstGeom>
            <a:noFill/>
            <a:ln cap="flat" cmpd="sng" w="9525">
              <a:solidFill>
                <a:srgbClr val="1F497D"/>
              </a:solidFill>
              <a:prstDash val="solid"/>
              <a:round/>
              <a:headEnd len="med" w="med" type="none"/>
              <a:tailEnd len="med" w="med" type="none"/>
            </a:ln>
          </p:spPr>
        </p:cxnSp>
        <p:sp>
          <p:nvSpPr>
            <p:cNvPr id="426" name="Google Shape;426;g31609a59cc9_0_291"/>
            <p:cNvSpPr/>
            <p:nvPr/>
          </p:nvSpPr>
          <p:spPr>
            <a:xfrm>
              <a:off x="8534068" y="1914145"/>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마이페이지</a:t>
              </a:r>
              <a:endParaRPr b="0" i="0" sz="1300" u="none" cap="none" strike="noStrike">
                <a:solidFill>
                  <a:srgbClr val="000000"/>
                </a:solidFill>
                <a:latin typeface="Arial"/>
                <a:ea typeface="Arial"/>
                <a:cs typeface="Arial"/>
                <a:sym typeface="Arial"/>
              </a:endParaRPr>
            </a:p>
          </p:txBody>
        </p:sp>
        <p:sp>
          <p:nvSpPr>
            <p:cNvPr id="427" name="Google Shape;427;g31609a59cc9_0_291"/>
            <p:cNvSpPr/>
            <p:nvPr/>
          </p:nvSpPr>
          <p:spPr>
            <a:xfrm>
              <a:off x="7461286" y="2929052"/>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a:t>
              </a:r>
              <a:r>
                <a:rPr lang="ko-KR" sz="1300">
                  <a:latin typeface="Malgun Gothic"/>
                  <a:ea typeface="Malgun Gothic"/>
                  <a:cs typeface="Malgun Gothic"/>
                  <a:sym typeface="Malgun Gothic"/>
                </a:rPr>
                <a:t>사항</a:t>
              </a:r>
              <a:endParaRPr b="0" i="0" sz="1300" u="none" cap="none" strike="noStrike">
                <a:solidFill>
                  <a:srgbClr val="000000"/>
                </a:solidFill>
                <a:latin typeface="Malgun Gothic"/>
                <a:ea typeface="Malgun Gothic"/>
                <a:cs typeface="Malgun Gothic"/>
                <a:sym typeface="Malgun Gothic"/>
              </a:endParaRPr>
            </a:p>
          </p:txBody>
        </p:sp>
        <p:sp>
          <p:nvSpPr>
            <p:cNvPr id="428" name="Google Shape;428;g31609a59cc9_0_291"/>
            <p:cNvSpPr/>
            <p:nvPr/>
          </p:nvSpPr>
          <p:spPr>
            <a:xfrm>
              <a:off x="7461286" y="245794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수강목록</a:t>
              </a:r>
              <a:endParaRPr b="0" i="0" sz="1300" u="none" cap="none" strike="noStrike">
                <a:solidFill>
                  <a:srgbClr val="000000"/>
                </a:solidFill>
                <a:latin typeface="Malgun Gothic"/>
                <a:ea typeface="Malgun Gothic"/>
                <a:cs typeface="Malgun Gothic"/>
                <a:sym typeface="Malgun Gothic"/>
              </a:endParaRPr>
            </a:p>
          </p:txBody>
        </p:sp>
        <p:sp>
          <p:nvSpPr>
            <p:cNvPr id="429" name="Google Shape;429;g31609a59cc9_0_291"/>
            <p:cNvSpPr/>
            <p:nvPr/>
          </p:nvSpPr>
          <p:spPr>
            <a:xfrm>
              <a:off x="8534065" y="244652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수강신청</a:t>
              </a:r>
              <a:endParaRPr b="0" i="0" sz="1300" u="none" cap="none" strike="noStrike">
                <a:solidFill>
                  <a:srgbClr val="000000"/>
                </a:solidFill>
                <a:latin typeface="Malgun Gothic"/>
                <a:ea typeface="Malgun Gothic"/>
                <a:cs typeface="Malgun Gothic"/>
                <a:sym typeface="Malgun Gothic"/>
              </a:endParaRPr>
            </a:p>
          </p:txBody>
        </p:sp>
        <p:sp>
          <p:nvSpPr>
            <p:cNvPr id="430" name="Google Shape;430;g31609a59cc9_0_291"/>
            <p:cNvSpPr/>
            <p:nvPr/>
          </p:nvSpPr>
          <p:spPr>
            <a:xfrm>
              <a:off x="7461261" y="3785536"/>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이벤트</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sp>
          <p:nvSpPr>
            <p:cNvPr id="431" name="Google Shape;431;g31609a59cc9_0_291"/>
            <p:cNvSpPr/>
            <p:nvPr/>
          </p:nvSpPr>
          <p:spPr>
            <a:xfrm>
              <a:off x="7461261" y="520628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공지관리</a:t>
              </a:r>
              <a:endParaRPr b="0" i="0" sz="1300" u="none" cap="none" strike="noStrike">
                <a:solidFill>
                  <a:srgbClr val="000000"/>
                </a:solidFill>
                <a:latin typeface="Malgun Gothic"/>
                <a:ea typeface="Malgun Gothic"/>
                <a:cs typeface="Malgun Gothic"/>
                <a:sym typeface="Malgun Gothic"/>
              </a:endParaRPr>
            </a:p>
          </p:txBody>
        </p:sp>
        <p:sp>
          <p:nvSpPr>
            <p:cNvPr id="432" name="Google Shape;432;g31609a59cc9_0_291"/>
            <p:cNvSpPr/>
            <p:nvPr/>
          </p:nvSpPr>
          <p:spPr>
            <a:xfrm>
              <a:off x="7461261" y="4737570"/>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수강관리</a:t>
              </a:r>
              <a:endParaRPr b="0" i="0" sz="1300" u="none" cap="none" strike="noStrike">
                <a:solidFill>
                  <a:srgbClr val="000000"/>
                </a:solidFill>
                <a:latin typeface="Malgun Gothic"/>
                <a:ea typeface="Malgun Gothic"/>
                <a:cs typeface="Malgun Gothic"/>
                <a:sym typeface="Malgun Gothic"/>
              </a:endParaRPr>
            </a:p>
          </p:txBody>
        </p:sp>
        <p:sp>
          <p:nvSpPr>
            <p:cNvPr id="433" name="Google Shape;433;g31609a59cc9_0_291"/>
            <p:cNvSpPr/>
            <p:nvPr/>
          </p:nvSpPr>
          <p:spPr>
            <a:xfrm>
              <a:off x="7461261" y="4250573"/>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관리자 추가</a:t>
              </a:r>
              <a:endParaRPr b="0" i="0" sz="1300" u="none" cap="none" strike="noStrike">
                <a:solidFill>
                  <a:srgbClr val="000000"/>
                </a:solidFill>
                <a:latin typeface="Malgun Gothic"/>
                <a:ea typeface="Malgun Gothic"/>
                <a:cs typeface="Malgun Gothic"/>
                <a:sym typeface="Malgun Gothic"/>
              </a:endParaRPr>
            </a:p>
          </p:txBody>
        </p:sp>
        <p:sp>
          <p:nvSpPr>
            <p:cNvPr id="417" name="Google Shape;417;g31609a59cc9_0_291"/>
            <p:cNvSpPr/>
            <p:nvPr/>
          </p:nvSpPr>
          <p:spPr>
            <a:xfrm rot="875">
              <a:off x="2782893" y="4103266"/>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관리자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34" name="Google Shape;434;g31609a59cc9_0_291"/>
            <p:cNvCxnSpPr>
              <a:stCxn id="400" idx="3"/>
              <a:endCxn id="417" idx="0"/>
            </p:cNvCxnSpPr>
            <p:nvPr/>
          </p:nvCxnSpPr>
          <p:spPr>
            <a:xfrm>
              <a:off x="2846243" y="3549099"/>
              <a:ext cx="526200" cy="554100"/>
            </a:xfrm>
            <a:prstGeom prst="bentConnector2">
              <a:avLst/>
            </a:prstGeom>
            <a:noFill/>
            <a:ln cap="flat" cmpd="sng" w="9525">
              <a:solidFill>
                <a:srgbClr val="1F497D"/>
              </a:solidFill>
              <a:prstDash val="solid"/>
              <a:round/>
              <a:headEnd len="med" w="med" type="none"/>
              <a:tailEnd len="med" w="med" type="none"/>
            </a:ln>
          </p:spPr>
        </p:cxnSp>
      </p:grpSp>
      <p:sp>
        <p:nvSpPr>
          <p:cNvPr id="435" name="Google Shape;435;g31609a59cc9_0_291"/>
          <p:cNvSpPr/>
          <p:nvPr/>
        </p:nvSpPr>
        <p:spPr>
          <a:xfrm>
            <a:off x="10061700" y="2627237"/>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자유게시판</a:t>
            </a:r>
            <a:endParaRPr b="0" i="0" sz="1300" u="none" cap="none" strike="noStrike">
              <a:solidFill>
                <a:srgbClr val="000000"/>
              </a:solidFill>
              <a:latin typeface="Malgun Gothic"/>
              <a:ea typeface="Malgun Gothic"/>
              <a:cs typeface="Malgun Gothic"/>
              <a:sym typeface="Malgun Gothic"/>
            </a:endParaRPr>
          </a:p>
        </p:txBody>
      </p:sp>
      <p:sp>
        <p:nvSpPr>
          <p:cNvPr id="436" name="Google Shape;436;g31609a59cc9_0_291"/>
          <p:cNvSpPr/>
          <p:nvPr/>
        </p:nvSpPr>
        <p:spPr>
          <a:xfrm>
            <a:off x="10061692" y="5570504"/>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게시판관리</a:t>
            </a:r>
            <a:endParaRPr b="0" i="0" sz="1300" u="none" cap="none" strike="noStrike">
              <a:solidFill>
                <a:srgbClr val="000000"/>
              </a:solidFill>
              <a:latin typeface="Malgun Gothic"/>
              <a:ea typeface="Malgun Gothic"/>
              <a:cs typeface="Malgun Gothic"/>
              <a:sym typeface="Malgun Gothic"/>
            </a:endParaRPr>
          </a:p>
        </p:txBody>
      </p:sp>
      <p:sp>
        <p:nvSpPr>
          <p:cNvPr id="437" name="Google Shape;437;g31609a59cc9_0_291"/>
          <p:cNvSpPr/>
          <p:nvPr/>
        </p:nvSpPr>
        <p:spPr>
          <a:xfrm>
            <a:off x="10061710" y="650508"/>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게시글이벤트</a:t>
            </a:r>
            <a:endParaRPr b="0" i="0" sz="1300" u="none" cap="none" strike="noStrike">
              <a:solidFill>
                <a:srgbClr val="000000"/>
              </a:solidFill>
              <a:latin typeface="Malgun Gothic"/>
              <a:ea typeface="Malgun Gothic"/>
              <a:cs typeface="Malgun Gothic"/>
              <a:sym typeface="Malgun Gothic"/>
            </a:endParaRPr>
          </a:p>
        </p:txBody>
      </p:sp>
      <p:sp>
        <p:nvSpPr>
          <p:cNvPr id="438" name="Google Shape;438;g31609a59cc9_0_291"/>
          <p:cNvSpPr/>
          <p:nvPr/>
        </p:nvSpPr>
        <p:spPr>
          <a:xfrm>
            <a:off x="10061692" y="4345001"/>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회원</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grpSp>
        <p:nvGrpSpPr>
          <p:cNvPr id="439" name="Google Shape;439;g31609a59cc9_0_291"/>
          <p:cNvGrpSpPr/>
          <p:nvPr/>
        </p:nvGrpSpPr>
        <p:grpSpPr>
          <a:xfrm rot="10800000">
            <a:off x="-2" y="6568550"/>
            <a:ext cx="6525352" cy="291600"/>
            <a:chOff x="5666648" y="0"/>
            <a:chExt cx="6525352" cy="291600"/>
          </a:xfrm>
        </p:grpSpPr>
        <p:pic>
          <p:nvPicPr>
            <p:cNvPr id="440" name="Google Shape;440;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1" name="Google Shape;441;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442" name="Google Shape;442;g31609a59cc9_0_291"/>
          <p:cNvGrpSpPr/>
          <p:nvPr/>
        </p:nvGrpSpPr>
        <p:grpSpPr>
          <a:xfrm>
            <a:off x="5666648" y="0"/>
            <a:ext cx="6525352" cy="291600"/>
            <a:chOff x="5666648" y="0"/>
            <a:chExt cx="6525352" cy="291600"/>
          </a:xfrm>
        </p:grpSpPr>
        <p:pic>
          <p:nvPicPr>
            <p:cNvPr id="443" name="Google Shape;443;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4" name="Google Shape;444;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1609a59cc9_0_349"/>
          <p:cNvSpPr/>
          <p:nvPr/>
        </p:nvSpPr>
        <p:spPr>
          <a:xfrm>
            <a:off x="354725" y="1179838"/>
            <a:ext cx="11518500" cy="5244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31609a59cc9_0_34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451" name="Google Shape;451;g31609a59cc9_0_349"/>
          <p:cNvGrpSpPr/>
          <p:nvPr/>
        </p:nvGrpSpPr>
        <p:grpSpPr>
          <a:xfrm>
            <a:off x="209551" y="228481"/>
            <a:ext cx="6373804" cy="585776"/>
            <a:chOff x="209551" y="228481"/>
            <a:chExt cx="6373804" cy="585776"/>
          </a:xfrm>
        </p:grpSpPr>
        <p:sp>
          <p:nvSpPr>
            <p:cNvPr id="452" name="Google Shape;452;g31609a59cc9_0_34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3" name="Google Shape;453;g31609a59cc9_0_34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54" name="Google Shape;454;g31609a59cc9_0_34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55" name="Google Shape;455;g31609a59cc9_0_34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피그마 템플릿</a:t>
            </a:r>
            <a:endParaRPr b="1" i="0" sz="1700" u="none" cap="none" strike="noStrike">
              <a:solidFill>
                <a:srgbClr val="4A86E8"/>
              </a:solidFill>
              <a:latin typeface="Noto Sans Symbols"/>
              <a:ea typeface="Noto Sans Symbols"/>
              <a:cs typeface="Noto Sans Symbols"/>
              <a:sym typeface="Noto Sans Symbols"/>
            </a:endParaRPr>
          </a:p>
        </p:txBody>
      </p:sp>
      <p:pic>
        <p:nvPicPr>
          <p:cNvPr id="456" name="Google Shape;456;g31609a59cc9_0_349"/>
          <p:cNvPicPr preferRelativeResize="0"/>
          <p:nvPr/>
        </p:nvPicPr>
        <p:blipFill>
          <a:blip r:embed="rId3">
            <a:alphaModFix/>
          </a:blip>
          <a:stretch>
            <a:fillRect/>
          </a:stretch>
        </p:blipFill>
        <p:spPr>
          <a:xfrm>
            <a:off x="1868925" y="1329025"/>
            <a:ext cx="8137776" cy="4921649"/>
          </a:xfrm>
          <a:prstGeom prst="rect">
            <a:avLst/>
          </a:prstGeom>
          <a:solidFill>
            <a:schemeClr val="lt1"/>
          </a:solidFill>
          <a:ln cap="flat" cmpd="sng" w="9525">
            <a:solidFill>
              <a:schemeClr val="lt1"/>
            </a:solidFill>
            <a:prstDash val="solid"/>
            <a:round/>
            <a:headEnd len="sm" w="sm" type="none"/>
            <a:tailEnd len="sm" w="sm" type="none"/>
          </a:ln>
        </p:spPr>
      </p:pic>
      <p:grpSp>
        <p:nvGrpSpPr>
          <p:cNvPr id="457" name="Google Shape;457;g31609a59cc9_0_349"/>
          <p:cNvGrpSpPr/>
          <p:nvPr/>
        </p:nvGrpSpPr>
        <p:grpSpPr>
          <a:xfrm rot="10800000">
            <a:off x="-2" y="6568550"/>
            <a:ext cx="6525352" cy="291600"/>
            <a:chOff x="5666648" y="0"/>
            <a:chExt cx="6525352" cy="291600"/>
          </a:xfrm>
        </p:grpSpPr>
        <p:pic>
          <p:nvPicPr>
            <p:cNvPr id="458" name="Google Shape;458;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59" name="Google Shape;459;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60" name="Google Shape;460;g31609a59cc9_0_349"/>
          <p:cNvGrpSpPr/>
          <p:nvPr/>
        </p:nvGrpSpPr>
        <p:grpSpPr>
          <a:xfrm>
            <a:off x="5666648" y="0"/>
            <a:ext cx="6525352" cy="291600"/>
            <a:chOff x="5666648" y="0"/>
            <a:chExt cx="6525352" cy="291600"/>
          </a:xfrm>
        </p:grpSpPr>
        <p:pic>
          <p:nvPicPr>
            <p:cNvPr id="461" name="Google Shape;461;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62" name="Google Shape;462;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1609a59cc9_0_366"/>
          <p:cNvSpPr/>
          <p:nvPr/>
        </p:nvSpPr>
        <p:spPr>
          <a:xfrm>
            <a:off x="583050" y="1303275"/>
            <a:ext cx="11025900" cy="5098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g31609a59cc9_0_366"/>
          <p:cNvGrpSpPr/>
          <p:nvPr/>
        </p:nvGrpSpPr>
        <p:grpSpPr>
          <a:xfrm>
            <a:off x="209551" y="228481"/>
            <a:ext cx="6373804" cy="585776"/>
            <a:chOff x="209551" y="228481"/>
            <a:chExt cx="6373804" cy="585776"/>
          </a:xfrm>
        </p:grpSpPr>
        <p:sp>
          <p:nvSpPr>
            <p:cNvPr id="469" name="Google Shape;469;g31609a59cc9_0_366"/>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0" name="Google Shape;470;g31609a59cc9_0_366"/>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71" name="Google Shape;471;g31609a59cc9_0_366"/>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72" name="Google Shape;472;g31609a59cc9_0_366"/>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73" name="Google Shape;473;g31609a59cc9_0_366"/>
          <p:cNvPicPr preferRelativeResize="0"/>
          <p:nvPr/>
        </p:nvPicPr>
        <p:blipFill>
          <a:blip r:embed="rId3">
            <a:alphaModFix/>
          </a:blip>
          <a:stretch>
            <a:fillRect/>
          </a:stretch>
        </p:blipFill>
        <p:spPr>
          <a:xfrm>
            <a:off x="898313" y="1679075"/>
            <a:ext cx="10395379" cy="4463600"/>
          </a:xfrm>
          <a:prstGeom prst="rect">
            <a:avLst/>
          </a:prstGeom>
          <a:noFill/>
          <a:ln>
            <a:noFill/>
          </a:ln>
        </p:spPr>
      </p:pic>
      <p:grpSp>
        <p:nvGrpSpPr>
          <p:cNvPr id="474" name="Google Shape;474;g31609a59cc9_0_366"/>
          <p:cNvGrpSpPr/>
          <p:nvPr/>
        </p:nvGrpSpPr>
        <p:grpSpPr>
          <a:xfrm rot="10800000">
            <a:off x="-2" y="6568550"/>
            <a:ext cx="6525352" cy="291600"/>
            <a:chOff x="5666648" y="0"/>
            <a:chExt cx="6525352" cy="291600"/>
          </a:xfrm>
        </p:grpSpPr>
        <p:pic>
          <p:nvPicPr>
            <p:cNvPr id="475" name="Google Shape;475;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76" name="Google Shape;476;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77" name="Google Shape;477;g31609a59cc9_0_366"/>
          <p:cNvGrpSpPr/>
          <p:nvPr/>
        </p:nvGrpSpPr>
        <p:grpSpPr>
          <a:xfrm>
            <a:off x="5666648" y="0"/>
            <a:ext cx="6525352" cy="291600"/>
            <a:chOff x="5666648" y="0"/>
            <a:chExt cx="6525352" cy="291600"/>
          </a:xfrm>
        </p:grpSpPr>
        <p:pic>
          <p:nvPicPr>
            <p:cNvPr id="478" name="Google Shape;478;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79" name="Google Shape;479;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1609a59cc9_0_382"/>
          <p:cNvSpPr/>
          <p:nvPr/>
        </p:nvSpPr>
        <p:spPr>
          <a:xfrm>
            <a:off x="583050" y="1303275"/>
            <a:ext cx="11025900" cy="5125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g31609a59cc9_0_382"/>
          <p:cNvGrpSpPr/>
          <p:nvPr/>
        </p:nvGrpSpPr>
        <p:grpSpPr>
          <a:xfrm>
            <a:off x="209551" y="228481"/>
            <a:ext cx="6373804" cy="585776"/>
            <a:chOff x="209551" y="228481"/>
            <a:chExt cx="6373804" cy="585776"/>
          </a:xfrm>
        </p:grpSpPr>
        <p:sp>
          <p:nvSpPr>
            <p:cNvPr id="486" name="Google Shape;486;g31609a59cc9_0_38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7" name="Google Shape;487;g31609a59cc9_0_38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88" name="Google Shape;488;g31609a59cc9_0_38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89" name="Google Shape;489;g31609a59cc9_0_38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90" name="Google Shape;490;g31609a59cc9_0_382"/>
          <p:cNvPicPr preferRelativeResize="0"/>
          <p:nvPr/>
        </p:nvPicPr>
        <p:blipFill>
          <a:blip r:embed="rId3">
            <a:alphaModFix/>
          </a:blip>
          <a:stretch>
            <a:fillRect/>
          </a:stretch>
        </p:blipFill>
        <p:spPr>
          <a:xfrm>
            <a:off x="1220025" y="1678875"/>
            <a:ext cx="9668024" cy="4464000"/>
          </a:xfrm>
          <a:prstGeom prst="rect">
            <a:avLst/>
          </a:prstGeom>
          <a:noFill/>
          <a:ln>
            <a:noFill/>
          </a:ln>
        </p:spPr>
      </p:pic>
      <p:grpSp>
        <p:nvGrpSpPr>
          <p:cNvPr id="491" name="Google Shape;491;g31609a59cc9_0_382"/>
          <p:cNvGrpSpPr/>
          <p:nvPr/>
        </p:nvGrpSpPr>
        <p:grpSpPr>
          <a:xfrm rot="10800000">
            <a:off x="-2" y="6568550"/>
            <a:ext cx="6525352" cy="291600"/>
            <a:chOff x="5666648" y="0"/>
            <a:chExt cx="6525352" cy="291600"/>
          </a:xfrm>
        </p:grpSpPr>
        <p:pic>
          <p:nvPicPr>
            <p:cNvPr id="492" name="Google Shape;492;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3" name="Google Shape;493;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94" name="Google Shape;494;g31609a59cc9_0_382"/>
          <p:cNvGrpSpPr/>
          <p:nvPr/>
        </p:nvGrpSpPr>
        <p:grpSpPr>
          <a:xfrm>
            <a:off x="5666648" y="0"/>
            <a:ext cx="6525352" cy="291600"/>
            <a:chOff x="5666648" y="0"/>
            <a:chExt cx="6525352" cy="291600"/>
          </a:xfrm>
        </p:grpSpPr>
        <p:pic>
          <p:nvPicPr>
            <p:cNvPr id="495" name="Google Shape;495;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6" name="Google Shape;496;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1609a59cc9_0_39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31609a59cc9_0_39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31609a59cc9_0_39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수행결과 발표</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4" name="Google Shape;504;g31609a59cc9_0_39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505" name="Google Shape;505;g31609a59cc9_0_39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g31609a59cc9_0_39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g31609a59cc9_0_39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3</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08" name="Google Shape;508;g31609a59cc9_0_398"/>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구현기능</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정보구조도</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피그마 템플릿</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ERD 데이터 모델링</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509" name="Google Shape;509;g31609a59cc9_0_398"/>
          <p:cNvPicPr preferRelativeResize="0"/>
          <p:nvPr/>
        </p:nvPicPr>
        <p:blipFill>
          <a:blip r:embed="rId3">
            <a:alphaModFix/>
          </a:blip>
          <a:stretch>
            <a:fillRect/>
          </a:stretch>
        </p:blipFill>
        <p:spPr>
          <a:xfrm>
            <a:off x="1386799" y="2377275"/>
            <a:ext cx="2421276" cy="24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1609a59cc9_0_41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15" name="Google Shape;515;g31609a59cc9_0_410"/>
          <p:cNvGrpSpPr/>
          <p:nvPr/>
        </p:nvGrpSpPr>
        <p:grpSpPr>
          <a:xfrm>
            <a:off x="209551" y="228481"/>
            <a:ext cx="6373804" cy="585776"/>
            <a:chOff x="209551" y="228481"/>
            <a:chExt cx="6373804" cy="585776"/>
          </a:xfrm>
        </p:grpSpPr>
        <p:sp>
          <p:nvSpPr>
            <p:cNvPr id="516" name="Google Shape;516;g31609a59cc9_0_41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7" name="Google Shape;517;g31609a59cc9_0_41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18" name="Google Shape;518;g31609a59cc9_0_41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19" name="Google Shape;519;g31609a59cc9_0_41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메인페이지</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20" name="Google Shape;520;g31609a59cc9_0_410"/>
          <p:cNvGrpSpPr/>
          <p:nvPr/>
        </p:nvGrpSpPr>
        <p:grpSpPr>
          <a:xfrm rot="10800000">
            <a:off x="-2" y="6568550"/>
            <a:ext cx="6525352" cy="291600"/>
            <a:chOff x="5666648" y="0"/>
            <a:chExt cx="6525352" cy="291600"/>
          </a:xfrm>
        </p:grpSpPr>
        <p:pic>
          <p:nvPicPr>
            <p:cNvPr id="521" name="Google Shape;521;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22" name="Google Shape;522;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523" name="Google Shape;523;g31609a59cc9_0_410"/>
          <p:cNvGrpSpPr/>
          <p:nvPr/>
        </p:nvGrpSpPr>
        <p:grpSpPr>
          <a:xfrm>
            <a:off x="5666648" y="0"/>
            <a:ext cx="6525352" cy="291600"/>
            <a:chOff x="5666648" y="0"/>
            <a:chExt cx="6525352" cy="291600"/>
          </a:xfrm>
        </p:grpSpPr>
        <p:pic>
          <p:nvPicPr>
            <p:cNvPr id="524" name="Google Shape;524;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25" name="Google Shape;525;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526" name="Google Shape;526;g31609a59cc9_0_410"/>
          <p:cNvPicPr preferRelativeResize="0"/>
          <p:nvPr/>
        </p:nvPicPr>
        <p:blipFill>
          <a:blip r:embed="rId4">
            <a:alphaModFix/>
          </a:blip>
          <a:stretch>
            <a:fillRect/>
          </a:stretch>
        </p:blipFill>
        <p:spPr>
          <a:xfrm>
            <a:off x="434088" y="1239600"/>
            <a:ext cx="5924733" cy="5114400"/>
          </a:xfrm>
          <a:prstGeom prst="rect">
            <a:avLst/>
          </a:prstGeom>
          <a:noFill/>
          <a:ln>
            <a:noFill/>
          </a:ln>
        </p:spPr>
      </p:pic>
      <p:pic>
        <p:nvPicPr>
          <p:cNvPr id="527" name="Google Shape;527;g31609a59cc9_0_410"/>
          <p:cNvPicPr preferRelativeResize="0"/>
          <p:nvPr/>
        </p:nvPicPr>
        <p:blipFill>
          <a:blip r:embed="rId5">
            <a:alphaModFix/>
          </a:blip>
          <a:stretch>
            <a:fillRect/>
          </a:stretch>
        </p:blipFill>
        <p:spPr>
          <a:xfrm>
            <a:off x="6583350" y="3107913"/>
            <a:ext cx="5478575" cy="3246075"/>
          </a:xfrm>
          <a:prstGeom prst="rect">
            <a:avLst/>
          </a:prstGeom>
          <a:noFill/>
          <a:ln>
            <a:noFill/>
          </a:ln>
        </p:spPr>
      </p:pic>
      <p:sp>
        <p:nvSpPr>
          <p:cNvPr id="528" name="Google Shape;528;g31609a59cc9_0_410"/>
          <p:cNvSpPr/>
          <p:nvPr/>
        </p:nvSpPr>
        <p:spPr>
          <a:xfrm>
            <a:off x="5482750" y="1239588"/>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29" name="Google Shape;529;g31609a59cc9_0_410"/>
          <p:cNvCxnSpPr>
            <a:endCxn id="530" idx="1"/>
          </p:cNvCxnSpPr>
          <p:nvPr/>
        </p:nvCxnSpPr>
        <p:spPr>
          <a:xfrm flipH="1" rot="10800000">
            <a:off x="6668225" y="956900"/>
            <a:ext cx="715800" cy="439800"/>
          </a:xfrm>
          <a:prstGeom prst="straightConnector1">
            <a:avLst/>
          </a:prstGeom>
          <a:noFill/>
          <a:ln cap="flat" cmpd="sng" w="38100">
            <a:solidFill>
              <a:srgbClr val="0000FF"/>
            </a:solidFill>
            <a:prstDash val="solid"/>
            <a:round/>
            <a:headEnd len="sm" w="sm" type="none"/>
            <a:tailEnd len="med" w="med" type="triangle"/>
          </a:ln>
        </p:spPr>
      </p:cxnSp>
      <p:sp>
        <p:nvSpPr>
          <p:cNvPr id="530" name="Google Shape;530;g31609a59cc9_0_410"/>
          <p:cNvSpPr/>
          <p:nvPr/>
        </p:nvSpPr>
        <p:spPr>
          <a:xfrm>
            <a:off x="7384025" y="575600"/>
            <a:ext cx="21363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31609a59cc9_0_410"/>
          <p:cNvSpPr txBox="1"/>
          <p:nvPr/>
        </p:nvSpPr>
        <p:spPr>
          <a:xfrm>
            <a:off x="7476475" y="640425"/>
            <a:ext cx="190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로그인 및 로그아웃, 마이페이지</a:t>
            </a:r>
            <a:endParaRPr/>
          </a:p>
        </p:txBody>
      </p:sp>
      <p:sp>
        <p:nvSpPr>
          <p:cNvPr id="532" name="Google Shape;532;g31609a59cc9_0_410"/>
          <p:cNvSpPr/>
          <p:nvPr/>
        </p:nvSpPr>
        <p:spPr>
          <a:xfrm>
            <a:off x="579700" y="3733257"/>
            <a:ext cx="2045700" cy="393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33" name="Google Shape;533;g31609a59cc9_0_410"/>
          <p:cNvCxnSpPr>
            <a:stCxn id="532" idx="3"/>
          </p:cNvCxnSpPr>
          <p:nvPr/>
        </p:nvCxnSpPr>
        <p:spPr>
          <a:xfrm flipH="1" rot="10800000">
            <a:off x="2625400" y="3833157"/>
            <a:ext cx="1124700" cy="96600"/>
          </a:xfrm>
          <a:prstGeom prst="straightConnector1">
            <a:avLst/>
          </a:prstGeom>
          <a:noFill/>
          <a:ln cap="flat" cmpd="sng" w="38100">
            <a:solidFill>
              <a:srgbClr val="0000FF"/>
            </a:solidFill>
            <a:prstDash val="solid"/>
            <a:round/>
            <a:headEnd len="sm" w="sm" type="none"/>
            <a:tailEnd len="med" w="med" type="triangle"/>
          </a:ln>
        </p:spPr>
      </p:cxnSp>
      <p:sp>
        <p:nvSpPr>
          <p:cNvPr id="534" name="Google Shape;534;g31609a59cc9_0_410"/>
          <p:cNvSpPr/>
          <p:nvPr/>
        </p:nvSpPr>
        <p:spPr>
          <a:xfrm>
            <a:off x="3838075" y="3462200"/>
            <a:ext cx="2198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31609a59cc9_0_410"/>
          <p:cNvSpPr txBox="1"/>
          <p:nvPr/>
        </p:nvSpPr>
        <p:spPr>
          <a:xfrm>
            <a:off x="3930525" y="3527025"/>
            <a:ext cx="2045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곧 마감되는 강의 확인 및 신청가능</a:t>
            </a:r>
            <a:endParaRPr/>
          </a:p>
        </p:txBody>
      </p:sp>
      <p:sp>
        <p:nvSpPr>
          <p:cNvPr id="536" name="Google Shape;536;g31609a59cc9_0_410"/>
          <p:cNvSpPr/>
          <p:nvPr/>
        </p:nvSpPr>
        <p:spPr>
          <a:xfrm>
            <a:off x="7384025" y="1519500"/>
            <a:ext cx="2136300" cy="879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31609a59cc9_0_410"/>
          <p:cNvSpPr txBox="1"/>
          <p:nvPr/>
        </p:nvSpPr>
        <p:spPr>
          <a:xfrm>
            <a:off x="7493936" y="1594232"/>
            <a:ext cx="226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전 페이지의 헤더와 푸터는 동일</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1609a59cc9_0_43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43" name="Google Shape;543;g31609a59cc9_0_437"/>
          <p:cNvGrpSpPr/>
          <p:nvPr/>
        </p:nvGrpSpPr>
        <p:grpSpPr>
          <a:xfrm>
            <a:off x="209551" y="228481"/>
            <a:ext cx="6373804" cy="585776"/>
            <a:chOff x="209551" y="228481"/>
            <a:chExt cx="6373804" cy="585776"/>
          </a:xfrm>
        </p:grpSpPr>
        <p:sp>
          <p:nvSpPr>
            <p:cNvPr id="544" name="Google Shape;544;g31609a59cc9_0_43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5" name="Google Shape;545;g31609a59cc9_0_43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46" name="Google Shape;546;g31609a59cc9_0_43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47" name="Google Shape;547;g31609a59cc9_0_43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로그인 / 회원가입</a:t>
            </a:r>
            <a:endParaRPr b="1" i="0" sz="1700" u="none" cap="none" strike="noStrike">
              <a:solidFill>
                <a:srgbClr val="4A86E8"/>
              </a:solidFill>
              <a:latin typeface="Noto Sans Symbols"/>
              <a:ea typeface="Noto Sans Symbols"/>
              <a:cs typeface="Noto Sans Symbols"/>
              <a:sym typeface="Noto Sans Symbols"/>
            </a:endParaRPr>
          </a:p>
        </p:txBody>
      </p:sp>
      <p:pic>
        <p:nvPicPr>
          <p:cNvPr id="548" name="Google Shape;548;g31609a59cc9_0_437"/>
          <p:cNvPicPr preferRelativeResize="0"/>
          <p:nvPr/>
        </p:nvPicPr>
        <p:blipFill>
          <a:blip r:embed="rId3">
            <a:alphaModFix/>
          </a:blip>
          <a:stretch>
            <a:fillRect/>
          </a:stretch>
        </p:blipFill>
        <p:spPr>
          <a:xfrm>
            <a:off x="209550" y="1784558"/>
            <a:ext cx="7456477" cy="3787842"/>
          </a:xfrm>
          <a:prstGeom prst="rect">
            <a:avLst/>
          </a:prstGeom>
          <a:solidFill>
            <a:schemeClr val="lt1"/>
          </a:solidFill>
          <a:ln cap="flat" cmpd="sng" w="9525">
            <a:solidFill>
              <a:schemeClr val="lt1"/>
            </a:solidFill>
            <a:prstDash val="solid"/>
            <a:round/>
            <a:headEnd len="sm" w="sm" type="none"/>
            <a:tailEnd len="sm" w="sm" type="none"/>
          </a:ln>
        </p:spPr>
      </p:pic>
      <p:pic>
        <p:nvPicPr>
          <p:cNvPr id="549" name="Google Shape;549;g31609a59cc9_0_437"/>
          <p:cNvPicPr preferRelativeResize="0"/>
          <p:nvPr/>
        </p:nvPicPr>
        <p:blipFill>
          <a:blip r:embed="rId4">
            <a:alphaModFix/>
          </a:blip>
          <a:stretch>
            <a:fillRect/>
          </a:stretch>
        </p:blipFill>
        <p:spPr>
          <a:xfrm>
            <a:off x="8164750" y="1784550"/>
            <a:ext cx="3893350" cy="3787850"/>
          </a:xfrm>
          <a:prstGeom prst="rect">
            <a:avLst/>
          </a:prstGeom>
          <a:solidFill>
            <a:schemeClr val="lt1"/>
          </a:solidFill>
          <a:ln cap="flat" cmpd="sng" w="9525">
            <a:solidFill>
              <a:schemeClr val="lt1"/>
            </a:solidFill>
            <a:prstDash val="solid"/>
            <a:round/>
            <a:headEnd len="sm" w="sm" type="none"/>
            <a:tailEnd len="sm" w="sm" type="none"/>
          </a:ln>
        </p:spPr>
      </p:pic>
      <p:sp>
        <p:nvSpPr>
          <p:cNvPr id="550" name="Google Shape;550;g31609a59cc9_0_437"/>
          <p:cNvSpPr/>
          <p:nvPr/>
        </p:nvSpPr>
        <p:spPr>
          <a:xfrm>
            <a:off x="7718588" y="3510725"/>
            <a:ext cx="393600" cy="585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g31609a59cc9_0_437"/>
          <p:cNvSpPr/>
          <p:nvPr/>
        </p:nvSpPr>
        <p:spPr>
          <a:xfrm>
            <a:off x="2124350" y="13985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31609a59cc9_0_437"/>
          <p:cNvSpPr txBox="1"/>
          <p:nvPr/>
        </p:nvSpPr>
        <p:spPr>
          <a:xfrm>
            <a:off x="2216800" y="146335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클릭시 회원가입 페이지로 이동</a:t>
            </a:r>
            <a:endParaRPr/>
          </a:p>
        </p:txBody>
      </p:sp>
      <p:sp>
        <p:nvSpPr>
          <p:cNvPr id="553" name="Google Shape;553;g31609a59cc9_0_437"/>
          <p:cNvSpPr/>
          <p:nvPr/>
        </p:nvSpPr>
        <p:spPr>
          <a:xfrm>
            <a:off x="1435150" y="30560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4" name="Google Shape;554;g31609a59cc9_0_437"/>
          <p:cNvCxnSpPr>
            <a:stCxn id="553" idx="0"/>
          </p:cNvCxnSpPr>
          <p:nvPr/>
        </p:nvCxnSpPr>
        <p:spPr>
          <a:xfrm flipH="1" rot="10800000">
            <a:off x="2024200" y="2185750"/>
            <a:ext cx="462000" cy="870300"/>
          </a:xfrm>
          <a:prstGeom prst="straightConnector1">
            <a:avLst/>
          </a:prstGeom>
          <a:noFill/>
          <a:ln cap="flat" cmpd="sng" w="38100">
            <a:solidFill>
              <a:srgbClr val="0000FF"/>
            </a:solidFill>
            <a:prstDash val="solid"/>
            <a:round/>
            <a:headEnd len="sm" w="sm" type="none"/>
            <a:tailEnd len="med" w="med" type="triangle"/>
          </a:ln>
        </p:spPr>
      </p:cxnSp>
      <p:sp>
        <p:nvSpPr>
          <p:cNvPr id="555" name="Google Shape;555;g31609a59cc9_0_437"/>
          <p:cNvSpPr/>
          <p:nvPr/>
        </p:nvSpPr>
        <p:spPr>
          <a:xfrm>
            <a:off x="5182300" y="47758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6" name="Google Shape;556;g31609a59cc9_0_437"/>
          <p:cNvCxnSpPr>
            <a:stCxn id="555" idx="2"/>
            <a:endCxn id="557" idx="0"/>
          </p:cNvCxnSpPr>
          <p:nvPr/>
        </p:nvCxnSpPr>
        <p:spPr>
          <a:xfrm>
            <a:off x="5771350" y="5055750"/>
            <a:ext cx="710700" cy="942000"/>
          </a:xfrm>
          <a:prstGeom prst="straightConnector1">
            <a:avLst/>
          </a:prstGeom>
          <a:noFill/>
          <a:ln cap="flat" cmpd="sng" w="38100">
            <a:solidFill>
              <a:srgbClr val="0000FF"/>
            </a:solidFill>
            <a:prstDash val="solid"/>
            <a:round/>
            <a:headEnd len="sm" w="sm" type="none"/>
            <a:tailEnd len="med" w="med" type="triangle"/>
          </a:ln>
        </p:spPr>
      </p:cxnSp>
      <p:sp>
        <p:nvSpPr>
          <p:cNvPr id="558" name="Google Shape;558;g31609a59cc9_0_437"/>
          <p:cNvSpPr/>
          <p:nvPr/>
        </p:nvSpPr>
        <p:spPr>
          <a:xfrm>
            <a:off x="5643600" y="59330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31609a59cc9_0_437"/>
          <p:cNvSpPr txBox="1"/>
          <p:nvPr/>
        </p:nvSpPr>
        <p:spPr>
          <a:xfrm>
            <a:off x="5736050" y="599782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ID 찾기 가능</a:t>
            </a:r>
            <a:endParaRPr/>
          </a:p>
          <a:p>
            <a:pPr indent="0" lvl="0" marL="0" marR="0" rtl="0" algn="l">
              <a:lnSpc>
                <a:spcPct val="100000"/>
              </a:lnSpc>
              <a:spcBef>
                <a:spcPts val="0"/>
              </a:spcBef>
              <a:spcAft>
                <a:spcPts val="0"/>
              </a:spcAft>
              <a:buClr>
                <a:srgbClr val="000000"/>
              </a:buClr>
              <a:buSzPts val="900"/>
              <a:buFont typeface="Arial"/>
              <a:buNone/>
            </a:pPr>
            <a:r>
              <a:rPr lang="ko-KR"/>
              <a:t>PW 재발급 가능</a:t>
            </a:r>
            <a:endParaRPr/>
          </a:p>
        </p:txBody>
      </p:sp>
      <p:grpSp>
        <p:nvGrpSpPr>
          <p:cNvPr id="559" name="Google Shape;559;g31609a59cc9_0_437"/>
          <p:cNvGrpSpPr/>
          <p:nvPr/>
        </p:nvGrpSpPr>
        <p:grpSpPr>
          <a:xfrm rot="10800000">
            <a:off x="-2" y="6568550"/>
            <a:ext cx="6525352" cy="291600"/>
            <a:chOff x="5666648" y="0"/>
            <a:chExt cx="6525352" cy="291600"/>
          </a:xfrm>
        </p:grpSpPr>
        <p:pic>
          <p:nvPicPr>
            <p:cNvPr id="560" name="Google Shape;560;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1" name="Google Shape;561;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562" name="Google Shape;562;g31609a59cc9_0_437"/>
          <p:cNvGrpSpPr/>
          <p:nvPr/>
        </p:nvGrpSpPr>
        <p:grpSpPr>
          <a:xfrm>
            <a:off x="5666648" y="0"/>
            <a:ext cx="6525352" cy="291600"/>
            <a:chOff x="5666648" y="0"/>
            <a:chExt cx="6525352" cy="291600"/>
          </a:xfrm>
        </p:grpSpPr>
        <p:pic>
          <p:nvPicPr>
            <p:cNvPr id="563" name="Google Shape;563;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4" name="Google Shape;564;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
        <p:nvSpPr>
          <p:cNvPr id="565" name="Google Shape;565;g31609a59cc9_0_437"/>
          <p:cNvSpPr/>
          <p:nvPr/>
        </p:nvSpPr>
        <p:spPr>
          <a:xfrm>
            <a:off x="10848650" y="2314725"/>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566" name="Google Shape;566;g31609a59cc9_0_437"/>
          <p:cNvSpPr/>
          <p:nvPr/>
        </p:nvSpPr>
        <p:spPr>
          <a:xfrm>
            <a:off x="9156025" y="65677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DB와 연결되어 중복검사</a:t>
            </a:r>
            <a:endParaRPr b="0" i="0" sz="1400" u="none" cap="none" strike="noStrike">
              <a:solidFill>
                <a:srgbClr val="000000"/>
              </a:solidFill>
              <a:latin typeface="Arial"/>
              <a:ea typeface="Arial"/>
              <a:cs typeface="Arial"/>
              <a:sym typeface="Arial"/>
            </a:endParaRPr>
          </a:p>
        </p:txBody>
      </p:sp>
      <p:cxnSp>
        <p:nvCxnSpPr>
          <p:cNvPr id="567" name="Google Shape;567;g31609a59cc9_0_437"/>
          <p:cNvCxnSpPr>
            <a:endCxn id="566" idx="2"/>
          </p:cNvCxnSpPr>
          <p:nvPr/>
        </p:nvCxnSpPr>
        <p:spPr>
          <a:xfrm rot="10800000">
            <a:off x="10041475" y="1419375"/>
            <a:ext cx="1173600" cy="895500"/>
          </a:xfrm>
          <a:prstGeom prst="straightConnector1">
            <a:avLst/>
          </a:prstGeom>
          <a:noFill/>
          <a:ln cap="flat" cmpd="sng" w="38100">
            <a:solidFill>
              <a:srgbClr val="0000FF"/>
            </a:solidFill>
            <a:prstDash val="solid"/>
            <a:round/>
            <a:headEnd len="sm" w="sm" type="none"/>
            <a:tailEnd len="med" w="med" type="triangle"/>
          </a:ln>
        </p:spPr>
      </p:cxnSp>
      <p:sp>
        <p:nvSpPr>
          <p:cNvPr id="568" name="Google Shape;568;g31609a59cc9_0_437"/>
          <p:cNvSpPr/>
          <p:nvPr/>
        </p:nvSpPr>
        <p:spPr>
          <a:xfrm>
            <a:off x="9611725" y="5107850"/>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69" name="Google Shape;569;g31609a59cc9_0_437"/>
          <p:cNvCxnSpPr/>
          <p:nvPr/>
        </p:nvCxnSpPr>
        <p:spPr>
          <a:xfrm flipH="1">
            <a:off x="9075050" y="5363550"/>
            <a:ext cx="922800" cy="479700"/>
          </a:xfrm>
          <a:prstGeom prst="straightConnector1">
            <a:avLst/>
          </a:prstGeom>
          <a:noFill/>
          <a:ln cap="flat" cmpd="sng" w="38100">
            <a:solidFill>
              <a:srgbClr val="0000FF"/>
            </a:solidFill>
            <a:prstDash val="solid"/>
            <a:round/>
            <a:headEnd len="sm" w="sm" type="none"/>
            <a:tailEnd len="med" w="med" type="triangle"/>
          </a:ln>
        </p:spPr>
      </p:cxnSp>
      <p:sp>
        <p:nvSpPr>
          <p:cNvPr id="570" name="Google Shape;570;g31609a59cc9_0_437"/>
          <p:cNvSpPr/>
          <p:nvPr/>
        </p:nvSpPr>
        <p:spPr>
          <a:xfrm>
            <a:off x="8270575" y="5843250"/>
            <a:ext cx="1770900" cy="8955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유효성 검사를 통해 모든 것이 충족되면 회원가입 후 로그인 페이지로 이동</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1609a59cc9_0_46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76" name="Google Shape;576;g31609a59cc9_0_469"/>
          <p:cNvGrpSpPr/>
          <p:nvPr/>
        </p:nvGrpSpPr>
        <p:grpSpPr>
          <a:xfrm>
            <a:off x="209551" y="228481"/>
            <a:ext cx="6373804" cy="585776"/>
            <a:chOff x="209551" y="228481"/>
            <a:chExt cx="6373804" cy="585776"/>
          </a:xfrm>
        </p:grpSpPr>
        <p:sp>
          <p:nvSpPr>
            <p:cNvPr id="577" name="Google Shape;577;g31609a59cc9_0_4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8" name="Google Shape;578;g31609a59cc9_0_4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79" name="Google Shape;579;g31609a59cc9_0_4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80" name="Google Shape;580;g31609a59cc9_0_4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게시판</a:t>
            </a:r>
            <a:endParaRPr b="1" i="0" sz="1700" u="none" cap="none" strike="noStrike">
              <a:solidFill>
                <a:srgbClr val="4A86E8"/>
              </a:solidFill>
              <a:latin typeface="Noto Sans Symbols"/>
              <a:ea typeface="Noto Sans Symbols"/>
              <a:cs typeface="Noto Sans Symbols"/>
              <a:sym typeface="Noto Sans Symbols"/>
            </a:endParaRPr>
          </a:p>
        </p:txBody>
      </p:sp>
      <p:pic>
        <p:nvPicPr>
          <p:cNvPr id="581" name="Google Shape;581;g31609a59cc9_0_469"/>
          <p:cNvPicPr preferRelativeResize="0"/>
          <p:nvPr/>
        </p:nvPicPr>
        <p:blipFill>
          <a:blip r:embed="rId3">
            <a:alphaModFix/>
          </a:blip>
          <a:stretch>
            <a:fillRect/>
          </a:stretch>
        </p:blipFill>
        <p:spPr>
          <a:xfrm>
            <a:off x="639117" y="1247450"/>
            <a:ext cx="4923933" cy="5235675"/>
          </a:xfrm>
          <a:prstGeom prst="rect">
            <a:avLst/>
          </a:prstGeom>
          <a:solidFill>
            <a:schemeClr val="lt1"/>
          </a:solidFill>
          <a:ln cap="flat" cmpd="sng" w="9525">
            <a:solidFill>
              <a:schemeClr val="lt1"/>
            </a:solidFill>
            <a:prstDash val="solid"/>
            <a:round/>
            <a:headEnd len="sm" w="sm" type="none"/>
            <a:tailEnd len="sm" w="sm" type="none"/>
          </a:ln>
        </p:spPr>
      </p:pic>
      <p:pic>
        <p:nvPicPr>
          <p:cNvPr id="582" name="Google Shape;582;g31609a59cc9_0_469"/>
          <p:cNvPicPr preferRelativeResize="0"/>
          <p:nvPr/>
        </p:nvPicPr>
        <p:blipFill>
          <a:blip r:embed="rId4">
            <a:alphaModFix/>
          </a:blip>
          <a:stretch>
            <a:fillRect/>
          </a:stretch>
        </p:blipFill>
        <p:spPr>
          <a:xfrm>
            <a:off x="6199600" y="420675"/>
            <a:ext cx="5697325" cy="6062451"/>
          </a:xfrm>
          <a:prstGeom prst="rect">
            <a:avLst/>
          </a:prstGeom>
          <a:noFill/>
          <a:ln>
            <a:noFill/>
          </a:ln>
        </p:spPr>
      </p:pic>
      <p:cxnSp>
        <p:nvCxnSpPr>
          <p:cNvPr id="583" name="Google Shape;583;g31609a59cc9_0_469"/>
          <p:cNvCxnSpPr/>
          <p:nvPr/>
        </p:nvCxnSpPr>
        <p:spPr>
          <a:xfrm flipH="1" rot="10800000">
            <a:off x="5153600" y="3190800"/>
            <a:ext cx="1248600" cy="165000"/>
          </a:xfrm>
          <a:prstGeom prst="straightConnector1">
            <a:avLst/>
          </a:prstGeom>
          <a:noFill/>
          <a:ln cap="flat" cmpd="sng" w="28575">
            <a:solidFill>
              <a:schemeClr val="dk2"/>
            </a:solidFill>
            <a:prstDash val="solid"/>
            <a:round/>
            <a:headEnd len="med" w="med" type="none"/>
            <a:tailEnd len="med" w="med" type="triangle"/>
          </a:ln>
        </p:spPr>
      </p:cxnSp>
      <p:sp>
        <p:nvSpPr>
          <p:cNvPr id="584" name="Google Shape;584;g31609a59cc9_0_469"/>
          <p:cNvSpPr/>
          <p:nvPr/>
        </p:nvSpPr>
        <p:spPr>
          <a:xfrm>
            <a:off x="4242225" y="35585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31609a59cc9_0_469"/>
          <p:cNvSpPr txBox="1"/>
          <p:nvPr/>
        </p:nvSpPr>
        <p:spPr>
          <a:xfrm>
            <a:off x="4334675" y="42067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제목과 내용으로</a:t>
            </a:r>
            <a:endParaRPr/>
          </a:p>
          <a:p>
            <a:pPr indent="0" lvl="0" marL="0" marR="0" rtl="0" algn="l">
              <a:lnSpc>
                <a:spcPct val="100000"/>
              </a:lnSpc>
              <a:spcBef>
                <a:spcPts val="0"/>
              </a:spcBef>
              <a:spcAft>
                <a:spcPts val="0"/>
              </a:spcAft>
              <a:buClr>
                <a:srgbClr val="000000"/>
              </a:buClr>
              <a:buSzPts val="900"/>
              <a:buFont typeface="Arial"/>
              <a:buNone/>
            </a:pPr>
            <a:r>
              <a:rPr lang="ko-KR"/>
              <a:t>검색 가능</a:t>
            </a:r>
            <a:endParaRPr/>
          </a:p>
        </p:txBody>
      </p:sp>
      <p:sp>
        <p:nvSpPr>
          <p:cNvPr id="586" name="Google Shape;586;g31609a59cc9_0_469"/>
          <p:cNvSpPr/>
          <p:nvPr/>
        </p:nvSpPr>
        <p:spPr>
          <a:xfrm>
            <a:off x="1305300" y="1678225"/>
            <a:ext cx="33816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87" name="Google Shape;587;g31609a59cc9_0_469"/>
          <p:cNvCxnSpPr/>
          <p:nvPr/>
        </p:nvCxnSpPr>
        <p:spPr>
          <a:xfrm flipH="1" rot="10800000">
            <a:off x="4686900" y="1284450"/>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588" name="Google Shape;588;g31609a59cc9_0_469"/>
          <p:cNvSpPr/>
          <p:nvPr/>
        </p:nvSpPr>
        <p:spPr>
          <a:xfrm>
            <a:off x="4242225" y="53056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31609a59cc9_0_469"/>
          <p:cNvSpPr txBox="1"/>
          <p:nvPr/>
        </p:nvSpPr>
        <p:spPr>
          <a:xfrm>
            <a:off x="4334675" y="5370425"/>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10개씩 5페이지로</a:t>
            </a:r>
            <a:endParaRPr/>
          </a:p>
          <a:p>
            <a:pPr indent="0" lvl="0" marL="0" marR="0" rtl="0" algn="l">
              <a:lnSpc>
                <a:spcPct val="100000"/>
              </a:lnSpc>
              <a:spcBef>
                <a:spcPts val="0"/>
              </a:spcBef>
              <a:spcAft>
                <a:spcPts val="0"/>
              </a:spcAft>
              <a:buClr>
                <a:srgbClr val="000000"/>
              </a:buClr>
              <a:buSzPts val="900"/>
              <a:buFont typeface="Arial"/>
              <a:buNone/>
            </a:pPr>
            <a:r>
              <a:rPr lang="ko-KR"/>
              <a:t>나누어 페이징구현</a:t>
            </a:r>
            <a:endParaRPr/>
          </a:p>
        </p:txBody>
      </p:sp>
      <p:sp>
        <p:nvSpPr>
          <p:cNvPr id="590" name="Google Shape;590;g31609a59cc9_0_469"/>
          <p:cNvSpPr/>
          <p:nvPr/>
        </p:nvSpPr>
        <p:spPr>
          <a:xfrm>
            <a:off x="2299825" y="6026425"/>
            <a:ext cx="1595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91" name="Google Shape;591;g31609a59cc9_0_469"/>
          <p:cNvCxnSpPr/>
          <p:nvPr/>
        </p:nvCxnSpPr>
        <p:spPr>
          <a:xfrm flipH="1" rot="10800000">
            <a:off x="3894975" y="5976750"/>
            <a:ext cx="466500" cy="194700"/>
          </a:xfrm>
          <a:prstGeom prst="straightConnector1">
            <a:avLst/>
          </a:prstGeom>
          <a:noFill/>
          <a:ln cap="flat" cmpd="sng" w="38100">
            <a:solidFill>
              <a:srgbClr val="0000FF"/>
            </a:solidFill>
            <a:prstDash val="solid"/>
            <a:round/>
            <a:headEnd len="sm" w="sm" type="none"/>
            <a:tailEnd len="med" w="med" type="triangle"/>
          </a:ln>
        </p:spPr>
      </p:cxnSp>
      <p:grpSp>
        <p:nvGrpSpPr>
          <p:cNvPr id="592" name="Google Shape;592;g31609a59cc9_0_469"/>
          <p:cNvGrpSpPr/>
          <p:nvPr/>
        </p:nvGrpSpPr>
        <p:grpSpPr>
          <a:xfrm rot="10800000">
            <a:off x="-2" y="6568550"/>
            <a:ext cx="6525352" cy="291600"/>
            <a:chOff x="5666648" y="0"/>
            <a:chExt cx="6525352" cy="291600"/>
          </a:xfrm>
        </p:grpSpPr>
        <p:pic>
          <p:nvPicPr>
            <p:cNvPr id="593" name="Google Shape;593;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94" name="Google Shape;594;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595" name="Google Shape;595;g31609a59cc9_0_469"/>
          <p:cNvGrpSpPr/>
          <p:nvPr/>
        </p:nvGrpSpPr>
        <p:grpSpPr>
          <a:xfrm>
            <a:off x="5666648" y="0"/>
            <a:ext cx="6525352" cy="291600"/>
            <a:chOff x="5666648" y="0"/>
            <a:chExt cx="6525352" cy="291600"/>
          </a:xfrm>
        </p:grpSpPr>
        <p:pic>
          <p:nvPicPr>
            <p:cNvPr id="596" name="Google Shape;596;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97" name="Google Shape;597;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1609a59cc9_0_495"/>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03" name="Google Shape;603;g31609a59cc9_0_495"/>
          <p:cNvGrpSpPr/>
          <p:nvPr/>
        </p:nvGrpSpPr>
        <p:grpSpPr>
          <a:xfrm>
            <a:off x="209551" y="228481"/>
            <a:ext cx="6373804" cy="585776"/>
            <a:chOff x="209551" y="228481"/>
            <a:chExt cx="6373804" cy="585776"/>
          </a:xfrm>
        </p:grpSpPr>
        <p:sp>
          <p:nvSpPr>
            <p:cNvPr id="604" name="Google Shape;604;g31609a59cc9_0_495"/>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5" name="Google Shape;605;g31609a59cc9_0_495"/>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06" name="Google Shape;606;g31609a59cc9_0_495"/>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07" name="Google Shape;607;g31609a59cc9_0_495"/>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고객센터</a:t>
            </a:r>
            <a:endParaRPr b="1" i="0" sz="1700" u="none" cap="none" strike="noStrike">
              <a:solidFill>
                <a:srgbClr val="4A86E8"/>
              </a:solidFill>
              <a:latin typeface="Noto Sans Symbols"/>
              <a:ea typeface="Noto Sans Symbols"/>
              <a:cs typeface="Noto Sans Symbols"/>
              <a:sym typeface="Noto Sans Symbols"/>
            </a:endParaRPr>
          </a:p>
        </p:txBody>
      </p:sp>
      <p:pic>
        <p:nvPicPr>
          <p:cNvPr id="608" name="Google Shape;608;g31609a59cc9_0_495"/>
          <p:cNvPicPr preferRelativeResize="0"/>
          <p:nvPr/>
        </p:nvPicPr>
        <p:blipFill>
          <a:blip r:embed="rId3">
            <a:alphaModFix/>
          </a:blip>
          <a:stretch>
            <a:fillRect/>
          </a:stretch>
        </p:blipFill>
        <p:spPr>
          <a:xfrm>
            <a:off x="5905721" y="1429725"/>
            <a:ext cx="5923154" cy="4958400"/>
          </a:xfrm>
          <a:prstGeom prst="rect">
            <a:avLst/>
          </a:prstGeom>
          <a:noFill/>
          <a:ln>
            <a:noFill/>
          </a:ln>
        </p:spPr>
      </p:pic>
      <p:pic>
        <p:nvPicPr>
          <p:cNvPr id="609" name="Google Shape;609;g31609a59cc9_0_495"/>
          <p:cNvPicPr preferRelativeResize="0"/>
          <p:nvPr/>
        </p:nvPicPr>
        <p:blipFill>
          <a:blip r:embed="rId4">
            <a:alphaModFix/>
          </a:blip>
          <a:stretch>
            <a:fillRect/>
          </a:stretch>
        </p:blipFill>
        <p:spPr>
          <a:xfrm>
            <a:off x="338900" y="1485225"/>
            <a:ext cx="5273831" cy="4958400"/>
          </a:xfrm>
          <a:prstGeom prst="rect">
            <a:avLst/>
          </a:prstGeom>
          <a:noFill/>
          <a:ln>
            <a:noFill/>
          </a:ln>
        </p:spPr>
      </p:pic>
      <p:sp>
        <p:nvSpPr>
          <p:cNvPr id="610" name="Google Shape;610;g31609a59cc9_0_495"/>
          <p:cNvSpPr/>
          <p:nvPr/>
        </p:nvSpPr>
        <p:spPr>
          <a:xfrm>
            <a:off x="4609975" y="20233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31609a59cc9_0_495"/>
          <p:cNvSpPr txBox="1"/>
          <p:nvPr/>
        </p:nvSpPr>
        <p:spPr>
          <a:xfrm>
            <a:off x="5002850" y="209680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답변 유무 </a:t>
            </a:r>
            <a:endParaRPr/>
          </a:p>
          <a:p>
            <a:pPr indent="0" lvl="0" marL="0" marR="0" rtl="0" algn="l">
              <a:lnSpc>
                <a:spcPct val="100000"/>
              </a:lnSpc>
              <a:spcBef>
                <a:spcPts val="0"/>
              </a:spcBef>
              <a:spcAft>
                <a:spcPts val="0"/>
              </a:spcAft>
              <a:buClr>
                <a:srgbClr val="000000"/>
              </a:buClr>
              <a:buSzPts val="900"/>
              <a:buFont typeface="Arial"/>
              <a:buNone/>
            </a:pPr>
            <a:r>
              <a:rPr lang="ko-KR"/>
              <a:t>확인 가능</a:t>
            </a:r>
            <a:endParaRPr/>
          </a:p>
        </p:txBody>
      </p:sp>
      <p:sp>
        <p:nvSpPr>
          <p:cNvPr id="612" name="Google Shape;612;g31609a59cc9_0_495"/>
          <p:cNvSpPr/>
          <p:nvPr/>
        </p:nvSpPr>
        <p:spPr>
          <a:xfrm>
            <a:off x="3946975" y="3366650"/>
            <a:ext cx="6630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13" name="Google Shape;613;g31609a59cc9_0_495"/>
          <p:cNvCxnSpPr/>
          <p:nvPr/>
        </p:nvCxnSpPr>
        <p:spPr>
          <a:xfrm flipH="1" rot="10800000">
            <a:off x="4272475" y="2806875"/>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614" name="Google Shape;614;g31609a59cc9_0_495"/>
          <p:cNvSpPr/>
          <p:nvPr/>
        </p:nvSpPr>
        <p:spPr>
          <a:xfrm>
            <a:off x="2628325" y="4910625"/>
            <a:ext cx="2489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31609a59cc9_0_495"/>
          <p:cNvSpPr txBox="1"/>
          <p:nvPr/>
        </p:nvSpPr>
        <p:spPr>
          <a:xfrm>
            <a:off x="2906450" y="5003200"/>
            <a:ext cx="2096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 이외엔</a:t>
            </a:r>
            <a:endParaRPr/>
          </a:p>
          <a:p>
            <a:pPr indent="0" lvl="0" marL="0" marR="0" rtl="0" algn="l">
              <a:lnSpc>
                <a:spcPct val="100000"/>
              </a:lnSpc>
              <a:spcBef>
                <a:spcPts val="0"/>
              </a:spcBef>
              <a:spcAft>
                <a:spcPts val="0"/>
              </a:spcAft>
              <a:buClr>
                <a:srgbClr val="000000"/>
              </a:buClr>
              <a:buSzPts val="900"/>
              <a:buFont typeface="Arial"/>
              <a:buNone/>
            </a:pPr>
            <a:r>
              <a:rPr lang="ko-KR"/>
              <a:t>자기질문만 볼수 있음</a:t>
            </a:r>
            <a:endParaRPr/>
          </a:p>
        </p:txBody>
      </p:sp>
      <p:sp>
        <p:nvSpPr>
          <p:cNvPr id="616" name="Google Shape;616;g31609a59cc9_0_495"/>
          <p:cNvSpPr/>
          <p:nvPr/>
        </p:nvSpPr>
        <p:spPr>
          <a:xfrm>
            <a:off x="497250" y="5249100"/>
            <a:ext cx="13158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17" name="Google Shape;617;g31609a59cc9_0_495"/>
          <p:cNvCxnSpPr>
            <a:stCxn id="616" idx="3"/>
          </p:cNvCxnSpPr>
          <p:nvPr/>
        </p:nvCxnSpPr>
        <p:spPr>
          <a:xfrm flipH="1" rot="10800000">
            <a:off x="1813050" y="5376750"/>
            <a:ext cx="569700" cy="12300"/>
          </a:xfrm>
          <a:prstGeom prst="straightConnector1">
            <a:avLst/>
          </a:prstGeom>
          <a:noFill/>
          <a:ln cap="flat" cmpd="sng" w="38100">
            <a:solidFill>
              <a:srgbClr val="0000FF"/>
            </a:solidFill>
            <a:prstDash val="solid"/>
            <a:round/>
            <a:headEnd len="sm" w="sm" type="none"/>
            <a:tailEnd len="med" w="med" type="triangle"/>
          </a:ln>
        </p:spPr>
      </p:cxnSp>
      <p:grpSp>
        <p:nvGrpSpPr>
          <p:cNvPr id="618" name="Google Shape;618;g31609a59cc9_0_495"/>
          <p:cNvGrpSpPr/>
          <p:nvPr/>
        </p:nvGrpSpPr>
        <p:grpSpPr>
          <a:xfrm rot="10800000">
            <a:off x="-2" y="6568550"/>
            <a:ext cx="6525352" cy="291600"/>
            <a:chOff x="5666648" y="0"/>
            <a:chExt cx="6525352" cy="291600"/>
          </a:xfrm>
        </p:grpSpPr>
        <p:pic>
          <p:nvPicPr>
            <p:cNvPr id="619" name="Google Shape;619;g31609a59cc9_0_495"/>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20" name="Google Shape;620;g31609a59cc9_0_495"/>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1609a59cc9_0_10"/>
          <p:cNvSpPr/>
          <p:nvPr/>
        </p:nvSpPr>
        <p:spPr>
          <a:xfrm>
            <a:off x="7148075" y="0"/>
            <a:ext cx="5043900" cy="6858000"/>
          </a:xfrm>
          <a:prstGeom prst="rect">
            <a:avLst/>
          </a:prstGeom>
          <a:solidFill>
            <a:srgbClr val="020202">
              <a:alpha val="337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600" u="none" cap="none" strike="noStrike">
              <a:solidFill>
                <a:srgbClr val="000000"/>
              </a:solidFill>
              <a:latin typeface="Arial"/>
              <a:ea typeface="Arial"/>
              <a:cs typeface="Arial"/>
              <a:sym typeface="Arial"/>
            </a:endParaRPr>
          </a:p>
        </p:txBody>
      </p:sp>
      <p:sp>
        <p:nvSpPr>
          <p:cNvPr id="101" name="Google Shape;101;g31609a59cc9_0_10"/>
          <p:cNvSpPr txBox="1"/>
          <p:nvPr/>
        </p:nvSpPr>
        <p:spPr>
          <a:xfrm>
            <a:off x="8166238" y="6155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01  </a:t>
            </a:r>
            <a:r>
              <a:rPr lang="ko-KR" sz="2600">
                <a:solidFill>
                  <a:schemeClr val="lt1"/>
                </a:solidFill>
              </a:rPr>
              <a:t>프로젝트 개요</a:t>
            </a:r>
            <a:endParaRPr b="0" i="0" sz="2600" u="none" cap="none" strike="noStrike">
              <a:solidFill>
                <a:schemeClr val="lt1"/>
              </a:solidFill>
              <a:latin typeface="Arial"/>
              <a:ea typeface="Arial"/>
              <a:cs typeface="Arial"/>
              <a:sym typeface="Arial"/>
            </a:endParaRPr>
          </a:p>
        </p:txBody>
      </p:sp>
      <p:cxnSp>
        <p:nvCxnSpPr>
          <p:cNvPr id="102" name="Google Shape;102;g31609a59cc9_0_10"/>
          <p:cNvCxnSpPr/>
          <p:nvPr/>
        </p:nvCxnSpPr>
        <p:spPr>
          <a:xfrm>
            <a:off x="1314982" y="2650300"/>
            <a:ext cx="4634700" cy="0"/>
          </a:xfrm>
          <a:prstGeom prst="straightConnector1">
            <a:avLst/>
          </a:prstGeom>
          <a:noFill/>
          <a:ln cap="flat" cmpd="sng" w="19050">
            <a:solidFill>
              <a:schemeClr val="lt1"/>
            </a:solidFill>
            <a:prstDash val="solid"/>
            <a:miter lim="800000"/>
            <a:headEnd len="sm" w="sm" type="none"/>
            <a:tailEnd len="sm" w="sm" type="none"/>
          </a:ln>
        </p:spPr>
      </p:cxnSp>
      <p:cxnSp>
        <p:nvCxnSpPr>
          <p:cNvPr id="103" name="Google Shape;103;g31609a59cc9_0_10"/>
          <p:cNvCxnSpPr/>
          <p:nvPr/>
        </p:nvCxnSpPr>
        <p:spPr>
          <a:xfrm>
            <a:off x="1314982" y="4228203"/>
            <a:ext cx="4634700" cy="0"/>
          </a:xfrm>
          <a:prstGeom prst="straightConnector1">
            <a:avLst/>
          </a:prstGeom>
          <a:noFill/>
          <a:ln cap="flat" cmpd="sng" w="19050">
            <a:solidFill>
              <a:schemeClr val="lt1"/>
            </a:solidFill>
            <a:prstDash val="solid"/>
            <a:miter lim="800000"/>
            <a:headEnd len="sm" w="sm" type="none"/>
            <a:tailEnd len="sm" w="sm" type="none"/>
          </a:ln>
        </p:spPr>
      </p:cxnSp>
      <p:sp>
        <p:nvSpPr>
          <p:cNvPr id="104" name="Google Shape;104;g31609a59cc9_0_10"/>
          <p:cNvSpPr txBox="1"/>
          <p:nvPr/>
        </p:nvSpPr>
        <p:spPr>
          <a:xfrm>
            <a:off x="1901517" y="3116006"/>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목 차</a:t>
            </a:r>
            <a:endParaRPr b="1" i="0" sz="1400" u="none" cap="none" strike="noStrike">
              <a:solidFill>
                <a:srgbClr val="000000"/>
              </a:solidFill>
              <a:latin typeface="Arial"/>
              <a:ea typeface="Arial"/>
              <a:cs typeface="Arial"/>
              <a:sym typeface="Arial"/>
            </a:endParaRPr>
          </a:p>
        </p:txBody>
      </p:sp>
      <p:sp>
        <p:nvSpPr>
          <p:cNvPr id="105" name="Google Shape;105;g31609a59cc9_0_10"/>
          <p:cNvSpPr txBox="1"/>
          <p:nvPr/>
        </p:nvSpPr>
        <p:spPr>
          <a:xfrm>
            <a:off x="8166238" y="149091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02  </a:t>
            </a:r>
            <a:r>
              <a:rPr lang="ko-KR" sz="2600">
                <a:solidFill>
                  <a:schemeClr val="lt1"/>
                </a:solidFill>
              </a:rPr>
              <a:t>프로젝트</a:t>
            </a:r>
            <a:r>
              <a:rPr b="0" i="0" lang="ko-KR" sz="2600" u="none" cap="none" strike="noStrike">
                <a:solidFill>
                  <a:schemeClr val="lt1"/>
                </a:solidFill>
                <a:latin typeface="Arial"/>
                <a:ea typeface="Arial"/>
                <a:cs typeface="Arial"/>
                <a:sym typeface="Arial"/>
              </a:rPr>
              <a:t> </a:t>
            </a:r>
            <a:r>
              <a:rPr lang="ko-KR" sz="2600">
                <a:solidFill>
                  <a:schemeClr val="lt1"/>
                </a:solidFill>
              </a:rPr>
              <a:t>구상</a:t>
            </a:r>
            <a:endParaRPr b="0" i="0" sz="2600" u="none" cap="none" strike="noStrike">
              <a:solidFill>
                <a:schemeClr val="lt1"/>
              </a:solidFill>
              <a:latin typeface="Arial"/>
              <a:ea typeface="Arial"/>
              <a:cs typeface="Arial"/>
              <a:sym typeface="Arial"/>
            </a:endParaRPr>
          </a:p>
        </p:txBody>
      </p:sp>
      <p:sp>
        <p:nvSpPr>
          <p:cNvPr id="106" name="Google Shape;106;g31609a59cc9_0_10"/>
          <p:cNvSpPr txBox="1"/>
          <p:nvPr/>
        </p:nvSpPr>
        <p:spPr>
          <a:xfrm>
            <a:off x="8166250" y="2366263"/>
            <a:ext cx="37803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03  </a:t>
            </a:r>
            <a:r>
              <a:rPr lang="ko-KR" sz="2600">
                <a:solidFill>
                  <a:schemeClr val="lt1"/>
                </a:solidFill>
              </a:rPr>
              <a:t>수행결과 발표</a:t>
            </a:r>
            <a:endParaRPr b="0" i="0" sz="2600" u="none" cap="none" strike="noStrike">
              <a:solidFill>
                <a:schemeClr val="lt1"/>
              </a:solidFill>
              <a:latin typeface="Arial"/>
              <a:ea typeface="Arial"/>
              <a:cs typeface="Arial"/>
              <a:sym typeface="Arial"/>
            </a:endParaRPr>
          </a:p>
        </p:txBody>
      </p:sp>
      <p:sp>
        <p:nvSpPr>
          <p:cNvPr id="107" name="Google Shape;107;g31609a59cc9_0_10"/>
          <p:cNvSpPr txBox="1"/>
          <p:nvPr/>
        </p:nvSpPr>
        <p:spPr>
          <a:xfrm>
            <a:off x="8166238" y="52998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6</a:t>
            </a:r>
            <a:r>
              <a:rPr i="0" lang="ko-KR" sz="2600" u="none" cap="none" strike="noStrike">
                <a:solidFill>
                  <a:schemeClr val="lt1"/>
                </a:solidFill>
              </a:rPr>
              <a:t>  </a:t>
            </a:r>
            <a:r>
              <a:rPr lang="ko-KR" sz="2600">
                <a:solidFill>
                  <a:schemeClr val="lt1"/>
                </a:solidFill>
              </a:rPr>
              <a:t>Q &amp; A</a:t>
            </a:r>
            <a:endParaRPr i="0" sz="2600" u="none" cap="none" strike="noStrike">
              <a:solidFill>
                <a:schemeClr val="lt1"/>
              </a:solidFill>
            </a:endParaRPr>
          </a:p>
        </p:txBody>
      </p:sp>
      <p:sp>
        <p:nvSpPr>
          <p:cNvPr id="108" name="Google Shape;108;g31609a59cc9_0_10"/>
          <p:cNvSpPr txBox="1"/>
          <p:nvPr/>
        </p:nvSpPr>
        <p:spPr>
          <a:xfrm>
            <a:off x="8166238" y="4292901"/>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5</a:t>
            </a:r>
            <a:r>
              <a:rPr i="0" lang="ko-KR" sz="2600" u="none" cap="none" strike="noStrike">
                <a:solidFill>
                  <a:schemeClr val="lt1"/>
                </a:solidFill>
              </a:rPr>
              <a:t>  </a:t>
            </a:r>
            <a:r>
              <a:rPr lang="ko-KR" sz="2600">
                <a:solidFill>
                  <a:schemeClr val="lt1"/>
                </a:solidFill>
              </a:rPr>
              <a:t>프로젝트 후기</a:t>
            </a:r>
            <a:endParaRPr i="0" sz="2600" u="none" cap="none" strike="noStrike">
              <a:solidFill>
                <a:schemeClr val="lt1"/>
              </a:solidFill>
            </a:endParaRPr>
          </a:p>
        </p:txBody>
      </p:sp>
      <p:sp>
        <p:nvSpPr>
          <p:cNvPr id="109" name="Google Shape;109;g31609a59cc9_0_10"/>
          <p:cNvSpPr txBox="1"/>
          <p:nvPr/>
        </p:nvSpPr>
        <p:spPr>
          <a:xfrm>
            <a:off x="8166238" y="3317825"/>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4</a:t>
            </a:r>
            <a:r>
              <a:rPr i="0" lang="ko-KR" sz="2600" u="none" cap="none" strike="noStrike">
                <a:solidFill>
                  <a:schemeClr val="lt1"/>
                </a:solidFill>
              </a:rPr>
              <a:t>  </a:t>
            </a:r>
            <a:r>
              <a:rPr lang="ko-KR" sz="2600">
                <a:solidFill>
                  <a:schemeClr val="lt1"/>
                </a:solidFill>
              </a:rPr>
              <a:t>보완 수정사항</a:t>
            </a:r>
            <a:endParaRPr i="0" sz="2600" u="none" cap="none" strike="noStrike">
              <a:solidFill>
                <a:schemeClr val="lt1"/>
              </a:solidFill>
            </a:endParaRPr>
          </a:p>
        </p:txBody>
      </p:sp>
      <p:grpSp>
        <p:nvGrpSpPr>
          <p:cNvPr id="110" name="Google Shape;110;g31609a59cc9_0_10"/>
          <p:cNvGrpSpPr/>
          <p:nvPr/>
        </p:nvGrpSpPr>
        <p:grpSpPr>
          <a:xfrm>
            <a:off x="56470" y="6143798"/>
            <a:ext cx="12079075" cy="667015"/>
            <a:chOff x="122062" y="5855212"/>
            <a:chExt cx="13139427" cy="726121"/>
          </a:xfrm>
        </p:grpSpPr>
        <p:grpSp>
          <p:nvGrpSpPr>
            <p:cNvPr id="111" name="Google Shape;111;g31609a59cc9_0_10"/>
            <p:cNvGrpSpPr/>
            <p:nvPr/>
          </p:nvGrpSpPr>
          <p:grpSpPr>
            <a:xfrm>
              <a:off x="122062" y="5855212"/>
              <a:ext cx="4215315" cy="726121"/>
              <a:chOff x="122066" y="4845692"/>
              <a:chExt cx="12182991" cy="2098617"/>
            </a:xfrm>
          </p:grpSpPr>
          <p:grpSp>
            <p:nvGrpSpPr>
              <p:cNvPr descr="트레일러" id="112" name="Google Shape;112;g31609a59cc9_0_10"/>
              <p:cNvGrpSpPr/>
              <p:nvPr/>
            </p:nvGrpSpPr>
            <p:grpSpPr>
              <a:xfrm>
                <a:off x="122066" y="5799610"/>
                <a:ext cx="2045843" cy="1144699"/>
                <a:chOff x="5784928" y="3580678"/>
                <a:chExt cx="2045843" cy="1144699"/>
              </a:xfrm>
            </p:grpSpPr>
            <p:sp>
              <p:nvSpPr>
                <p:cNvPr id="113" name="Google Shape;113;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16" name="Google Shape;116;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17" name="Google Shape;117;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18" name="Google Shape;118;g31609a59cc9_0_10"/>
              <p:cNvGrpSpPr/>
              <p:nvPr/>
            </p:nvGrpSpPr>
            <p:grpSpPr>
              <a:xfrm>
                <a:off x="2451362" y="4845692"/>
                <a:ext cx="1373174" cy="2098615"/>
                <a:chOff x="6563952" y="3540014"/>
                <a:chExt cx="1373174" cy="2098615"/>
              </a:xfrm>
            </p:grpSpPr>
            <p:sp>
              <p:nvSpPr>
                <p:cNvPr id="119" name="Google Shape;119;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24" name="Google Shape;124;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25" name="Google Shape;125;g31609a59cc9_0_10"/>
              <p:cNvGrpSpPr/>
              <p:nvPr/>
            </p:nvGrpSpPr>
            <p:grpSpPr>
              <a:xfrm>
                <a:off x="6534704" y="4901151"/>
                <a:ext cx="1598868" cy="2043157"/>
                <a:chOff x="6755506" y="3867912"/>
                <a:chExt cx="1598868" cy="2043157"/>
              </a:xfrm>
            </p:grpSpPr>
            <p:sp>
              <p:nvSpPr>
                <p:cNvPr id="126" name="Google Shape;126;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28" name="Google Shape;128;g31609a59cc9_0_10"/>
            <p:cNvGrpSpPr/>
            <p:nvPr/>
          </p:nvGrpSpPr>
          <p:grpSpPr>
            <a:xfrm>
              <a:off x="4584118" y="5855212"/>
              <a:ext cx="4215315" cy="726121"/>
              <a:chOff x="122066" y="4845692"/>
              <a:chExt cx="12182991" cy="2098617"/>
            </a:xfrm>
          </p:grpSpPr>
          <p:grpSp>
            <p:nvGrpSpPr>
              <p:cNvPr descr="트레일러" id="129" name="Google Shape;129;g31609a59cc9_0_10"/>
              <p:cNvGrpSpPr/>
              <p:nvPr/>
            </p:nvGrpSpPr>
            <p:grpSpPr>
              <a:xfrm>
                <a:off x="122066" y="5799610"/>
                <a:ext cx="2045843" cy="1144699"/>
                <a:chOff x="5784928" y="3580678"/>
                <a:chExt cx="2045843" cy="1144699"/>
              </a:xfrm>
            </p:grpSpPr>
            <p:sp>
              <p:nvSpPr>
                <p:cNvPr id="130" name="Google Shape;130;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33" name="Google Shape;133;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34" name="Google Shape;134;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35" name="Google Shape;135;g31609a59cc9_0_10"/>
              <p:cNvGrpSpPr/>
              <p:nvPr/>
            </p:nvGrpSpPr>
            <p:grpSpPr>
              <a:xfrm>
                <a:off x="2451362" y="4845692"/>
                <a:ext cx="1373174" cy="2098615"/>
                <a:chOff x="6563952" y="3540014"/>
                <a:chExt cx="1373174" cy="2098615"/>
              </a:xfrm>
            </p:grpSpPr>
            <p:sp>
              <p:nvSpPr>
                <p:cNvPr id="136" name="Google Shape;136;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41" name="Google Shape;141;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42" name="Google Shape;142;g31609a59cc9_0_10"/>
              <p:cNvGrpSpPr/>
              <p:nvPr/>
            </p:nvGrpSpPr>
            <p:grpSpPr>
              <a:xfrm>
                <a:off x="6534704" y="4901151"/>
                <a:ext cx="1598868" cy="2043157"/>
                <a:chOff x="6755506" y="3867912"/>
                <a:chExt cx="1598868" cy="2043157"/>
              </a:xfrm>
            </p:grpSpPr>
            <p:sp>
              <p:nvSpPr>
                <p:cNvPr id="143" name="Google Shape;143;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45" name="Google Shape;145;g31609a59cc9_0_10"/>
            <p:cNvGrpSpPr/>
            <p:nvPr/>
          </p:nvGrpSpPr>
          <p:grpSpPr>
            <a:xfrm>
              <a:off x="9046174" y="5855212"/>
              <a:ext cx="4215315" cy="726121"/>
              <a:chOff x="122066" y="4845692"/>
              <a:chExt cx="12182991" cy="2098617"/>
            </a:xfrm>
          </p:grpSpPr>
          <p:grpSp>
            <p:nvGrpSpPr>
              <p:cNvPr descr="트레일러" id="146" name="Google Shape;146;g31609a59cc9_0_10"/>
              <p:cNvGrpSpPr/>
              <p:nvPr/>
            </p:nvGrpSpPr>
            <p:grpSpPr>
              <a:xfrm>
                <a:off x="122066" y="5799610"/>
                <a:ext cx="2045843" cy="1144699"/>
                <a:chOff x="5784928" y="3580678"/>
                <a:chExt cx="2045843" cy="1144699"/>
              </a:xfrm>
            </p:grpSpPr>
            <p:sp>
              <p:nvSpPr>
                <p:cNvPr id="147" name="Google Shape;147;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50" name="Google Shape;150;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51" name="Google Shape;151;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52" name="Google Shape;152;g31609a59cc9_0_10"/>
              <p:cNvGrpSpPr/>
              <p:nvPr/>
            </p:nvGrpSpPr>
            <p:grpSpPr>
              <a:xfrm>
                <a:off x="2451362" y="4845692"/>
                <a:ext cx="1373174" cy="2098615"/>
                <a:chOff x="6563952" y="3540014"/>
                <a:chExt cx="1373174" cy="2098615"/>
              </a:xfrm>
            </p:grpSpPr>
            <p:sp>
              <p:nvSpPr>
                <p:cNvPr id="153" name="Google Shape;153;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58" name="Google Shape;158;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59" name="Google Shape;159;g31609a59cc9_0_10"/>
              <p:cNvGrpSpPr/>
              <p:nvPr/>
            </p:nvGrpSpPr>
            <p:grpSpPr>
              <a:xfrm>
                <a:off x="6534704" y="4901151"/>
                <a:ext cx="1598868" cy="2043157"/>
                <a:chOff x="6755506" y="3867912"/>
                <a:chExt cx="1598868" cy="2043157"/>
              </a:xfrm>
            </p:grpSpPr>
            <p:sp>
              <p:nvSpPr>
                <p:cNvPr id="160" name="Google Shape;160;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162" name="Google Shape;162;g31609a59cc9_0_10"/>
          <p:cNvCxnSpPr/>
          <p:nvPr/>
        </p:nvCxnSpPr>
        <p:spPr>
          <a:xfrm>
            <a:off x="7815263" y="408224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3" name="Google Shape;163;g31609a59cc9_0_10"/>
          <p:cNvCxnSpPr/>
          <p:nvPr/>
        </p:nvCxnSpPr>
        <p:spPr>
          <a:xfrm>
            <a:off x="7815263" y="128959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4" name="Google Shape;164;g31609a59cc9_0_10"/>
          <p:cNvCxnSpPr/>
          <p:nvPr/>
        </p:nvCxnSpPr>
        <p:spPr>
          <a:xfrm>
            <a:off x="7815263" y="221896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5" name="Google Shape;165;g31609a59cc9_0_10"/>
          <p:cNvCxnSpPr/>
          <p:nvPr/>
        </p:nvCxnSpPr>
        <p:spPr>
          <a:xfrm>
            <a:off x="7815263" y="314021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6" name="Google Shape;166;g31609a59cc9_0_10"/>
          <p:cNvCxnSpPr/>
          <p:nvPr/>
        </p:nvCxnSpPr>
        <p:spPr>
          <a:xfrm>
            <a:off x="7899238" y="5088566"/>
            <a:ext cx="3467400" cy="0"/>
          </a:xfrm>
          <a:prstGeom prst="straightConnector1">
            <a:avLst/>
          </a:prstGeom>
          <a:noFill/>
          <a:ln cap="flat" cmpd="sng" w="9525">
            <a:solidFill>
              <a:schemeClr val="lt1"/>
            </a:solidFill>
            <a:prstDash val="dash"/>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31609a59cc9_0_51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26" name="Google Shape;626;g31609a59cc9_0_517"/>
          <p:cNvGrpSpPr/>
          <p:nvPr/>
        </p:nvGrpSpPr>
        <p:grpSpPr>
          <a:xfrm>
            <a:off x="209551" y="228481"/>
            <a:ext cx="6373804" cy="585776"/>
            <a:chOff x="209551" y="228481"/>
            <a:chExt cx="6373804" cy="585776"/>
          </a:xfrm>
        </p:grpSpPr>
        <p:sp>
          <p:nvSpPr>
            <p:cNvPr id="627" name="Google Shape;627;g31609a59cc9_0_51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g31609a59cc9_0_51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29" name="Google Shape;629;g31609a59cc9_0_51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30" name="Google Shape;630;g31609a59cc9_0_51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631" name="Google Shape;631;g31609a59cc9_0_517"/>
          <p:cNvPicPr preferRelativeResize="0"/>
          <p:nvPr/>
        </p:nvPicPr>
        <p:blipFill>
          <a:blip r:embed="rId3">
            <a:alphaModFix/>
          </a:blip>
          <a:stretch>
            <a:fillRect/>
          </a:stretch>
        </p:blipFill>
        <p:spPr>
          <a:xfrm>
            <a:off x="159100" y="1653900"/>
            <a:ext cx="5766551" cy="4240675"/>
          </a:xfrm>
          <a:prstGeom prst="rect">
            <a:avLst/>
          </a:prstGeom>
          <a:solidFill>
            <a:schemeClr val="lt1"/>
          </a:solidFill>
          <a:ln cap="flat" cmpd="sng" w="9525">
            <a:solidFill>
              <a:schemeClr val="lt1"/>
            </a:solidFill>
            <a:prstDash val="solid"/>
            <a:round/>
            <a:headEnd len="sm" w="sm" type="none"/>
            <a:tailEnd len="sm" w="sm" type="none"/>
          </a:ln>
        </p:spPr>
      </p:pic>
      <p:pic>
        <p:nvPicPr>
          <p:cNvPr id="632" name="Google Shape;632;g31609a59cc9_0_517"/>
          <p:cNvPicPr preferRelativeResize="0"/>
          <p:nvPr/>
        </p:nvPicPr>
        <p:blipFill>
          <a:blip r:embed="rId4">
            <a:alphaModFix/>
          </a:blip>
          <a:stretch>
            <a:fillRect/>
          </a:stretch>
        </p:blipFill>
        <p:spPr>
          <a:xfrm>
            <a:off x="6174275" y="1653900"/>
            <a:ext cx="5822049" cy="4240676"/>
          </a:xfrm>
          <a:prstGeom prst="rect">
            <a:avLst/>
          </a:prstGeom>
          <a:noFill/>
          <a:ln cap="flat" cmpd="sng" w="9525">
            <a:solidFill>
              <a:schemeClr val="lt1"/>
            </a:solidFill>
            <a:prstDash val="solid"/>
            <a:round/>
            <a:headEnd len="sm" w="sm" type="none"/>
            <a:tailEnd len="sm" w="sm" type="none"/>
          </a:ln>
        </p:spPr>
      </p:pic>
      <p:sp>
        <p:nvSpPr>
          <p:cNvPr id="633" name="Google Shape;633;g31609a59cc9_0_517"/>
          <p:cNvSpPr/>
          <p:nvPr/>
        </p:nvSpPr>
        <p:spPr>
          <a:xfrm>
            <a:off x="4403325" y="20527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31609a59cc9_0_517"/>
          <p:cNvSpPr txBox="1"/>
          <p:nvPr/>
        </p:nvSpPr>
        <p:spPr>
          <a:xfrm>
            <a:off x="4495775" y="2117550"/>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클릭으로 이벤트</a:t>
            </a:r>
            <a:endParaRPr/>
          </a:p>
          <a:p>
            <a:pPr indent="0" lvl="0" marL="0" marR="0" rtl="0" algn="l">
              <a:lnSpc>
                <a:spcPct val="100000"/>
              </a:lnSpc>
              <a:spcBef>
                <a:spcPts val="0"/>
              </a:spcBef>
              <a:spcAft>
                <a:spcPts val="0"/>
              </a:spcAft>
              <a:buClr>
                <a:srgbClr val="000000"/>
              </a:buClr>
              <a:buSzPts val="900"/>
              <a:buFont typeface="Arial"/>
              <a:buNone/>
            </a:pPr>
            <a:r>
              <a:rPr lang="ko-KR"/>
              <a:t>활성화 / 비활성화</a:t>
            </a:r>
            <a:endParaRPr/>
          </a:p>
        </p:txBody>
      </p:sp>
      <p:sp>
        <p:nvSpPr>
          <p:cNvPr id="635" name="Google Shape;635;g31609a59cc9_0_517"/>
          <p:cNvSpPr/>
          <p:nvPr/>
        </p:nvSpPr>
        <p:spPr>
          <a:xfrm>
            <a:off x="4920775" y="3530475"/>
            <a:ext cx="9012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36" name="Google Shape;636;g31609a59cc9_0_517"/>
          <p:cNvCxnSpPr>
            <a:stCxn id="635" idx="0"/>
          </p:cNvCxnSpPr>
          <p:nvPr/>
        </p:nvCxnSpPr>
        <p:spPr>
          <a:xfrm rot="10800000">
            <a:off x="5361175" y="2921475"/>
            <a:ext cx="10200" cy="609000"/>
          </a:xfrm>
          <a:prstGeom prst="straightConnector1">
            <a:avLst/>
          </a:prstGeom>
          <a:noFill/>
          <a:ln cap="flat" cmpd="sng" w="38100">
            <a:solidFill>
              <a:srgbClr val="0000FF"/>
            </a:solidFill>
            <a:prstDash val="solid"/>
            <a:round/>
            <a:headEnd len="sm" w="sm" type="none"/>
            <a:tailEnd len="med" w="med" type="triangle"/>
          </a:ln>
        </p:spPr>
      </p:cxnSp>
      <p:grpSp>
        <p:nvGrpSpPr>
          <p:cNvPr id="637" name="Google Shape;637;g31609a59cc9_0_517"/>
          <p:cNvGrpSpPr/>
          <p:nvPr/>
        </p:nvGrpSpPr>
        <p:grpSpPr>
          <a:xfrm rot="10800000">
            <a:off x="-2" y="6568550"/>
            <a:ext cx="6525352" cy="291600"/>
            <a:chOff x="5666648" y="0"/>
            <a:chExt cx="6525352" cy="291600"/>
          </a:xfrm>
        </p:grpSpPr>
        <p:pic>
          <p:nvPicPr>
            <p:cNvPr id="638" name="Google Shape;638;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39" name="Google Shape;639;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640" name="Google Shape;640;g31609a59cc9_0_517"/>
          <p:cNvGrpSpPr/>
          <p:nvPr/>
        </p:nvGrpSpPr>
        <p:grpSpPr>
          <a:xfrm>
            <a:off x="5666648" y="0"/>
            <a:ext cx="6525352" cy="291600"/>
            <a:chOff x="5666648" y="0"/>
            <a:chExt cx="6525352" cy="291600"/>
          </a:xfrm>
        </p:grpSpPr>
        <p:pic>
          <p:nvPicPr>
            <p:cNvPr id="641" name="Google Shape;641;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42" name="Google Shape;642;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1609a59cc9_0_53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48" name="Google Shape;648;g31609a59cc9_0_538"/>
          <p:cNvGrpSpPr/>
          <p:nvPr/>
        </p:nvGrpSpPr>
        <p:grpSpPr>
          <a:xfrm>
            <a:off x="209551" y="228481"/>
            <a:ext cx="6373804" cy="585776"/>
            <a:chOff x="209551" y="228481"/>
            <a:chExt cx="6373804" cy="585776"/>
          </a:xfrm>
        </p:grpSpPr>
        <p:sp>
          <p:nvSpPr>
            <p:cNvPr id="649" name="Google Shape;649;g31609a59cc9_0_53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0" name="Google Shape;650;g31609a59cc9_0_53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51" name="Google Shape;651;g31609a59cc9_0_53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52" name="Google Shape;652;g31609a59cc9_0_53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653" name="Google Shape;653;g31609a59cc9_0_538"/>
          <p:cNvPicPr preferRelativeResize="0"/>
          <p:nvPr/>
        </p:nvPicPr>
        <p:blipFill>
          <a:blip r:embed="rId3">
            <a:alphaModFix/>
          </a:blip>
          <a:stretch>
            <a:fillRect/>
          </a:stretch>
        </p:blipFill>
        <p:spPr>
          <a:xfrm>
            <a:off x="152400" y="1301750"/>
            <a:ext cx="6134775" cy="4818545"/>
          </a:xfrm>
          <a:prstGeom prst="rect">
            <a:avLst/>
          </a:prstGeom>
          <a:noFill/>
          <a:ln>
            <a:noFill/>
          </a:ln>
        </p:spPr>
      </p:pic>
      <p:pic>
        <p:nvPicPr>
          <p:cNvPr id="654" name="Google Shape;654;g31609a59cc9_0_538"/>
          <p:cNvPicPr preferRelativeResize="0"/>
          <p:nvPr/>
        </p:nvPicPr>
        <p:blipFill>
          <a:blip r:embed="rId4">
            <a:alphaModFix/>
          </a:blip>
          <a:stretch>
            <a:fillRect/>
          </a:stretch>
        </p:blipFill>
        <p:spPr>
          <a:xfrm>
            <a:off x="6367075" y="965350"/>
            <a:ext cx="5595898" cy="5403850"/>
          </a:xfrm>
          <a:prstGeom prst="rect">
            <a:avLst/>
          </a:prstGeom>
          <a:noFill/>
          <a:ln>
            <a:noFill/>
          </a:ln>
        </p:spPr>
      </p:pic>
      <p:sp>
        <p:nvSpPr>
          <p:cNvPr id="655" name="Google Shape;655;g31609a59cc9_0_538"/>
          <p:cNvSpPr/>
          <p:nvPr/>
        </p:nvSpPr>
        <p:spPr>
          <a:xfrm>
            <a:off x="3723025" y="4891200"/>
            <a:ext cx="22338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31609a59cc9_0_538"/>
          <p:cNvSpPr txBox="1"/>
          <p:nvPr/>
        </p:nvSpPr>
        <p:spPr>
          <a:xfrm>
            <a:off x="3815475" y="4956025"/>
            <a:ext cx="202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맞은 개수로 등수 출력, 맞은 번호 출력</a:t>
            </a:r>
            <a:endParaRPr/>
          </a:p>
        </p:txBody>
      </p:sp>
      <p:sp>
        <p:nvSpPr>
          <p:cNvPr id="657" name="Google Shape;657;g31609a59cc9_0_538"/>
          <p:cNvSpPr/>
          <p:nvPr/>
        </p:nvSpPr>
        <p:spPr>
          <a:xfrm>
            <a:off x="2096550" y="4442100"/>
            <a:ext cx="2123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58" name="Google Shape;658;g31609a59cc9_0_538"/>
          <p:cNvCxnSpPr>
            <a:stCxn id="657" idx="3"/>
          </p:cNvCxnSpPr>
          <p:nvPr/>
        </p:nvCxnSpPr>
        <p:spPr>
          <a:xfrm>
            <a:off x="4219650" y="4582050"/>
            <a:ext cx="307500" cy="235200"/>
          </a:xfrm>
          <a:prstGeom prst="straightConnector1">
            <a:avLst/>
          </a:prstGeom>
          <a:noFill/>
          <a:ln cap="flat" cmpd="sng" w="38100">
            <a:solidFill>
              <a:srgbClr val="0000FF"/>
            </a:solidFill>
            <a:prstDash val="solid"/>
            <a:round/>
            <a:headEnd len="sm" w="sm" type="none"/>
            <a:tailEnd len="med" w="med" type="triangle"/>
          </a:ln>
        </p:spPr>
      </p:cxnSp>
      <p:sp>
        <p:nvSpPr>
          <p:cNvPr id="659" name="Google Shape;659;g31609a59cc9_0_538"/>
          <p:cNvSpPr/>
          <p:nvPr/>
        </p:nvSpPr>
        <p:spPr>
          <a:xfrm>
            <a:off x="9407425" y="3687000"/>
            <a:ext cx="2485200" cy="1035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31609a59cc9_0_538"/>
          <p:cNvSpPr txBox="1"/>
          <p:nvPr/>
        </p:nvSpPr>
        <p:spPr>
          <a:xfrm>
            <a:off x="9510285" y="3774993"/>
            <a:ext cx="225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게시글 추첨할 기간과 지급 포인트, 추첨인원</a:t>
            </a:r>
            <a:endParaRPr/>
          </a:p>
          <a:p>
            <a:pPr indent="0" lvl="0" marL="0" marR="0" rtl="0" algn="l">
              <a:lnSpc>
                <a:spcPct val="100000"/>
              </a:lnSpc>
              <a:spcBef>
                <a:spcPts val="0"/>
              </a:spcBef>
              <a:spcAft>
                <a:spcPts val="0"/>
              </a:spcAft>
              <a:buClr>
                <a:srgbClr val="000000"/>
              </a:buClr>
              <a:buSzPts val="900"/>
              <a:buFont typeface="Arial"/>
              <a:buNone/>
            </a:pPr>
            <a:r>
              <a:rPr lang="ko-KR"/>
              <a:t>설정후 해당 포인트 지급</a:t>
            </a:r>
            <a:endParaRPr/>
          </a:p>
        </p:txBody>
      </p:sp>
      <p:sp>
        <p:nvSpPr>
          <p:cNvPr id="661" name="Google Shape;661;g31609a59cc9_0_538"/>
          <p:cNvSpPr/>
          <p:nvPr/>
        </p:nvSpPr>
        <p:spPr>
          <a:xfrm>
            <a:off x="6706800" y="4333350"/>
            <a:ext cx="2233800" cy="762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62" name="Google Shape;662;g31609a59cc9_0_538"/>
          <p:cNvCxnSpPr>
            <a:stCxn id="661" idx="3"/>
          </p:cNvCxnSpPr>
          <p:nvPr/>
        </p:nvCxnSpPr>
        <p:spPr>
          <a:xfrm flipH="1" rot="10800000">
            <a:off x="8940600" y="4413150"/>
            <a:ext cx="476100" cy="301500"/>
          </a:xfrm>
          <a:prstGeom prst="straightConnector1">
            <a:avLst/>
          </a:prstGeom>
          <a:noFill/>
          <a:ln cap="flat" cmpd="sng" w="38100">
            <a:solidFill>
              <a:srgbClr val="0000FF"/>
            </a:solidFill>
            <a:prstDash val="solid"/>
            <a:round/>
            <a:headEnd len="sm" w="sm" type="none"/>
            <a:tailEnd len="med" w="med" type="triangle"/>
          </a:ln>
        </p:spPr>
      </p:cxnSp>
      <p:grpSp>
        <p:nvGrpSpPr>
          <p:cNvPr id="663" name="Google Shape;663;g31609a59cc9_0_538"/>
          <p:cNvGrpSpPr/>
          <p:nvPr/>
        </p:nvGrpSpPr>
        <p:grpSpPr>
          <a:xfrm>
            <a:off x="5666648" y="0"/>
            <a:ext cx="6525352" cy="291600"/>
            <a:chOff x="5666648" y="0"/>
            <a:chExt cx="6525352" cy="291600"/>
          </a:xfrm>
        </p:grpSpPr>
        <p:pic>
          <p:nvPicPr>
            <p:cNvPr id="664" name="Google Shape;664;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65" name="Google Shape;665;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666" name="Google Shape;666;g31609a59cc9_0_538"/>
          <p:cNvGrpSpPr/>
          <p:nvPr/>
        </p:nvGrpSpPr>
        <p:grpSpPr>
          <a:xfrm rot="10800000">
            <a:off x="-2" y="6568550"/>
            <a:ext cx="6525352" cy="291600"/>
            <a:chOff x="5666648" y="0"/>
            <a:chExt cx="6525352" cy="291600"/>
          </a:xfrm>
        </p:grpSpPr>
        <p:pic>
          <p:nvPicPr>
            <p:cNvPr id="667" name="Google Shape;667;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68" name="Google Shape;668;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31609a59cc9_0_56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74" name="Google Shape;674;g31609a59cc9_0_563"/>
          <p:cNvGrpSpPr/>
          <p:nvPr/>
        </p:nvGrpSpPr>
        <p:grpSpPr>
          <a:xfrm>
            <a:off x="209551" y="228481"/>
            <a:ext cx="6373804" cy="585776"/>
            <a:chOff x="209551" y="228481"/>
            <a:chExt cx="6373804" cy="585776"/>
          </a:xfrm>
        </p:grpSpPr>
        <p:sp>
          <p:nvSpPr>
            <p:cNvPr id="675" name="Google Shape;675;g31609a59cc9_0_56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6" name="Google Shape;676;g31609a59cc9_0_56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77" name="Google Shape;677;g31609a59cc9_0_56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78" name="Google Shape;678;g31609a59cc9_0_56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수강목록</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79" name="Google Shape;679;g31609a59cc9_0_563"/>
          <p:cNvGrpSpPr/>
          <p:nvPr/>
        </p:nvGrpSpPr>
        <p:grpSpPr>
          <a:xfrm rot="10800000">
            <a:off x="-2" y="6568550"/>
            <a:ext cx="6525352" cy="291600"/>
            <a:chOff x="5666648" y="0"/>
            <a:chExt cx="6525352" cy="291600"/>
          </a:xfrm>
        </p:grpSpPr>
        <p:pic>
          <p:nvPicPr>
            <p:cNvPr id="680" name="Google Shape;680;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81" name="Google Shape;681;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682" name="Google Shape;682;g31609a59cc9_0_563"/>
          <p:cNvGrpSpPr/>
          <p:nvPr/>
        </p:nvGrpSpPr>
        <p:grpSpPr>
          <a:xfrm>
            <a:off x="5666648" y="0"/>
            <a:ext cx="6525352" cy="291600"/>
            <a:chOff x="5666648" y="0"/>
            <a:chExt cx="6525352" cy="291600"/>
          </a:xfrm>
        </p:grpSpPr>
        <p:pic>
          <p:nvPicPr>
            <p:cNvPr id="683" name="Google Shape;683;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84" name="Google Shape;684;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685" name="Google Shape;685;g31609a59cc9_0_563"/>
          <p:cNvPicPr preferRelativeResize="0"/>
          <p:nvPr/>
        </p:nvPicPr>
        <p:blipFill>
          <a:blip r:embed="rId4">
            <a:alphaModFix/>
          </a:blip>
          <a:stretch>
            <a:fillRect/>
          </a:stretch>
        </p:blipFill>
        <p:spPr>
          <a:xfrm>
            <a:off x="657375" y="1198150"/>
            <a:ext cx="5925967" cy="5114400"/>
          </a:xfrm>
          <a:prstGeom prst="rect">
            <a:avLst/>
          </a:prstGeom>
          <a:noFill/>
          <a:ln>
            <a:noFill/>
          </a:ln>
        </p:spPr>
      </p:pic>
      <p:pic>
        <p:nvPicPr>
          <p:cNvPr id="686" name="Google Shape;686;g31609a59cc9_0_563"/>
          <p:cNvPicPr preferRelativeResize="0"/>
          <p:nvPr/>
        </p:nvPicPr>
        <p:blipFill>
          <a:blip r:embed="rId5">
            <a:alphaModFix/>
          </a:blip>
          <a:stretch>
            <a:fillRect/>
          </a:stretch>
        </p:blipFill>
        <p:spPr>
          <a:xfrm>
            <a:off x="7644451" y="764450"/>
            <a:ext cx="4319540" cy="5114400"/>
          </a:xfrm>
          <a:prstGeom prst="rect">
            <a:avLst/>
          </a:prstGeom>
          <a:noFill/>
          <a:ln>
            <a:noFill/>
          </a:ln>
        </p:spPr>
      </p:pic>
      <p:sp>
        <p:nvSpPr>
          <p:cNvPr id="687" name="Google Shape;687;g31609a59cc9_0_563"/>
          <p:cNvSpPr/>
          <p:nvPr/>
        </p:nvSpPr>
        <p:spPr>
          <a:xfrm>
            <a:off x="6816675" y="764450"/>
            <a:ext cx="17091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31609a59cc9_0_563"/>
          <p:cNvSpPr txBox="1"/>
          <p:nvPr/>
        </p:nvSpPr>
        <p:spPr>
          <a:xfrm>
            <a:off x="6964575" y="823250"/>
            <a:ext cx="156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관리자로 접속시 </a:t>
            </a:r>
            <a:endParaRPr/>
          </a:p>
          <a:p>
            <a:pPr indent="0" lvl="0" marL="0" marR="0" rtl="0" algn="l">
              <a:lnSpc>
                <a:spcPct val="100000"/>
              </a:lnSpc>
              <a:spcBef>
                <a:spcPts val="0"/>
              </a:spcBef>
              <a:spcAft>
                <a:spcPts val="0"/>
              </a:spcAft>
              <a:buClr>
                <a:srgbClr val="000000"/>
              </a:buClr>
              <a:buSzPts val="900"/>
              <a:buFont typeface="Arial"/>
              <a:buNone/>
            </a:pPr>
            <a:r>
              <a:rPr lang="ko-KR"/>
              <a:t>강의 등록 가능</a:t>
            </a:r>
            <a:endParaRPr/>
          </a:p>
        </p:txBody>
      </p:sp>
      <p:sp>
        <p:nvSpPr>
          <p:cNvPr id="689" name="Google Shape;689;g31609a59cc9_0_563"/>
          <p:cNvSpPr/>
          <p:nvPr/>
        </p:nvSpPr>
        <p:spPr>
          <a:xfrm>
            <a:off x="5317725" y="1198150"/>
            <a:ext cx="609600" cy="207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0" name="Google Shape;690;g31609a59cc9_0_563"/>
          <p:cNvCxnSpPr>
            <a:stCxn id="689" idx="3"/>
          </p:cNvCxnSpPr>
          <p:nvPr/>
        </p:nvCxnSpPr>
        <p:spPr>
          <a:xfrm flipH="1" rot="10800000">
            <a:off x="5927325" y="1284700"/>
            <a:ext cx="723600" cy="17100"/>
          </a:xfrm>
          <a:prstGeom prst="straightConnector1">
            <a:avLst/>
          </a:prstGeom>
          <a:noFill/>
          <a:ln cap="flat" cmpd="sng" w="38100">
            <a:solidFill>
              <a:srgbClr val="0000FF"/>
            </a:solidFill>
            <a:prstDash val="solid"/>
            <a:round/>
            <a:headEnd len="sm" w="sm" type="none"/>
            <a:tailEnd len="med" w="med" type="triangle"/>
          </a:ln>
        </p:spPr>
      </p:cxnSp>
      <p:sp>
        <p:nvSpPr>
          <p:cNvPr id="691" name="Google Shape;691;g31609a59cc9_0_563"/>
          <p:cNvSpPr/>
          <p:nvPr/>
        </p:nvSpPr>
        <p:spPr>
          <a:xfrm>
            <a:off x="6774550" y="3144150"/>
            <a:ext cx="1709100" cy="958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31609a59cc9_0_563"/>
          <p:cNvSpPr txBox="1"/>
          <p:nvPr/>
        </p:nvSpPr>
        <p:spPr>
          <a:xfrm>
            <a:off x="6890625" y="3159550"/>
            <a:ext cx="156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가능여부</a:t>
            </a:r>
            <a:endParaRPr/>
          </a:p>
          <a:p>
            <a:pPr indent="0" lvl="0" marL="0" marR="0" rtl="0" algn="l">
              <a:lnSpc>
                <a:spcPct val="100000"/>
              </a:lnSpc>
              <a:spcBef>
                <a:spcPts val="0"/>
              </a:spcBef>
              <a:spcAft>
                <a:spcPts val="0"/>
              </a:spcAft>
              <a:buClr>
                <a:srgbClr val="000000"/>
              </a:buClr>
              <a:buSzPts val="900"/>
              <a:buFont typeface="Arial"/>
              <a:buNone/>
            </a:pPr>
            <a:r>
              <a:rPr lang="ko-KR"/>
              <a:t>강의 정보</a:t>
            </a:r>
            <a:endParaRPr/>
          </a:p>
          <a:p>
            <a:pPr indent="0" lvl="0" marL="0" marR="0" rtl="0" algn="l">
              <a:lnSpc>
                <a:spcPct val="100000"/>
              </a:lnSpc>
              <a:spcBef>
                <a:spcPts val="0"/>
              </a:spcBef>
              <a:spcAft>
                <a:spcPts val="0"/>
              </a:spcAft>
              <a:buClr>
                <a:srgbClr val="000000"/>
              </a:buClr>
              <a:buSzPts val="900"/>
              <a:buFont typeface="Arial"/>
              <a:buNone/>
            </a:pPr>
            <a:r>
              <a:rPr lang="ko-KR"/>
              <a:t>클릭시 수강신청</a:t>
            </a:r>
            <a:endParaRPr/>
          </a:p>
        </p:txBody>
      </p:sp>
      <p:sp>
        <p:nvSpPr>
          <p:cNvPr id="693" name="Google Shape;693;g31609a59cc9_0_563"/>
          <p:cNvSpPr/>
          <p:nvPr/>
        </p:nvSpPr>
        <p:spPr>
          <a:xfrm>
            <a:off x="4599625" y="1622200"/>
            <a:ext cx="1761000" cy="2366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4" name="Google Shape;694;g31609a59cc9_0_563"/>
          <p:cNvCxnSpPr>
            <a:stCxn id="693" idx="3"/>
          </p:cNvCxnSpPr>
          <p:nvPr/>
        </p:nvCxnSpPr>
        <p:spPr>
          <a:xfrm>
            <a:off x="6360625" y="2805250"/>
            <a:ext cx="559500" cy="354300"/>
          </a:xfrm>
          <a:prstGeom prst="straightConnector1">
            <a:avLst/>
          </a:prstGeom>
          <a:noFill/>
          <a:ln cap="flat" cmpd="sng" w="38100">
            <a:solidFill>
              <a:srgbClr val="0000FF"/>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31609a59cc9_0_588"/>
          <p:cNvSpPr/>
          <p:nvPr/>
        </p:nvSpPr>
        <p:spPr>
          <a:xfrm>
            <a:off x="7718600" y="3510725"/>
            <a:ext cx="464100" cy="985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00" name="Google Shape;700;g31609a59cc9_0_588"/>
          <p:cNvGrpSpPr/>
          <p:nvPr/>
        </p:nvGrpSpPr>
        <p:grpSpPr>
          <a:xfrm>
            <a:off x="5666648" y="0"/>
            <a:ext cx="6525352" cy="291600"/>
            <a:chOff x="5666648" y="0"/>
            <a:chExt cx="6525352" cy="291600"/>
          </a:xfrm>
        </p:grpSpPr>
        <p:pic>
          <p:nvPicPr>
            <p:cNvPr id="701" name="Google Shape;701;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02" name="Google Shape;702;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03" name="Google Shape;703;g31609a59cc9_0_588"/>
          <p:cNvPicPr preferRelativeResize="0"/>
          <p:nvPr/>
        </p:nvPicPr>
        <p:blipFill>
          <a:blip r:embed="rId4">
            <a:alphaModFix/>
          </a:blip>
          <a:stretch>
            <a:fillRect/>
          </a:stretch>
        </p:blipFill>
        <p:spPr>
          <a:xfrm>
            <a:off x="315175" y="1645300"/>
            <a:ext cx="7109349" cy="4712223"/>
          </a:xfrm>
          <a:prstGeom prst="rect">
            <a:avLst/>
          </a:prstGeom>
          <a:noFill/>
          <a:ln>
            <a:noFill/>
          </a:ln>
        </p:spPr>
      </p:pic>
      <p:sp>
        <p:nvSpPr>
          <p:cNvPr id="704" name="Google Shape;704;g31609a59cc9_0_58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05" name="Google Shape;705;g31609a59cc9_0_588"/>
          <p:cNvGrpSpPr/>
          <p:nvPr/>
        </p:nvGrpSpPr>
        <p:grpSpPr>
          <a:xfrm>
            <a:off x="209551" y="228481"/>
            <a:ext cx="6373804" cy="585776"/>
            <a:chOff x="209551" y="228481"/>
            <a:chExt cx="6373804" cy="585776"/>
          </a:xfrm>
        </p:grpSpPr>
        <p:sp>
          <p:nvSpPr>
            <p:cNvPr id="706" name="Google Shape;706;g31609a59cc9_0_58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7" name="Google Shape;707;g31609a59cc9_0_58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08" name="Google Shape;708;g31609a59cc9_0_58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09" name="Google Shape;709;g31609a59cc9_0_58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수강신청</a:t>
            </a:r>
            <a:endParaRPr b="1" i="0" sz="1700" u="none" cap="none" strike="noStrike">
              <a:solidFill>
                <a:srgbClr val="4A86E8"/>
              </a:solidFill>
              <a:latin typeface="Noto Sans Symbols"/>
              <a:ea typeface="Noto Sans Symbols"/>
              <a:cs typeface="Noto Sans Symbols"/>
              <a:sym typeface="Noto Sans Symbols"/>
            </a:endParaRPr>
          </a:p>
        </p:txBody>
      </p:sp>
      <p:sp>
        <p:nvSpPr>
          <p:cNvPr id="710" name="Google Shape;710;g31609a59cc9_0_588"/>
          <p:cNvSpPr/>
          <p:nvPr/>
        </p:nvSpPr>
        <p:spPr>
          <a:xfrm>
            <a:off x="5242525" y="5617125"/>
            <a:ext cx="2724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31609a59cc9_0_588"/>
          <p:cNvSpPr txBox="1"/>
          <p:nvPr/>
        </p:nvSpPr>
        <p:spPr>
          <a:xfrm>
            <a:off x="5334975" y="5681950"/>
            <a:ext cx="2724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날짜와 보유 포인트등이</a:t>
            </a:r>
            <a:endParaRPr/>
          </a:p>
          <a:p>
            <a:pPr indent="0" lvl="0" marL="0" marR="0" rtl="0" algn="l">
              <a:lnSpc>
                <a:spcPct val="100000"/>
              </a:lnSpc>
              <a:spcBef>
                <a:spcPts val="0"/>
              </a:spcBef>
              <a:spcAft>
                <a:spcPts val="0"/>
              </a:spcAft>
              <a:buClr>
                <a:srgbClr val="000000"/>
              </a:buClr>
              <a:buSzPts val="900"/>
              <a:buFont typeface="Arial"/>
              <a:buNone/>
            </a:pPr>
            <a:r>
              <a:rPr lang="ko-KR"/>
              <a:t>충족할 경우 결제로 이동</a:t>
            </a:r>
            <a:endParaRPr/>
          </a:p>
        </p:txBody>
      </p:sp>
      <p:sp>
        <p:nvSpPr>
          <p:cNvPr id="712" name="Google Shape;712;g31609a59cc9_0_588"/>
          <p:cNvSpPr/>
          <p:nvPr/>
        </p:nvSpPr>
        <p:spPr>
          <a:xfrm>
            <a:off x="4810725" y="4857275"/>
            <a:ext cx="2523900" cy="435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13" name="Google Shape;713;g31609a59cc9_0_588"/>
          <p:cNvCxnSpPr>
            <a:endCxn id="711" idx="0"/>
          </p:cNvCxnSpPr>
          <p:nvPr/>
        </p:nvCxnSpPr>
        <p:spPr>
          <a:xfrm>
            <a:off x="6096075" y="5292550"/>
            <a:ext cx="601200" cy="389400"/>
          </a:xfrm>
          <a:prstGeom prst="straightConnector1">
            <a:avLst/>
          </a:prstGeom>
          <a:noFill/>
          <a:ln cap="flat" cmpd="sng" w="38100">
            <a:solidFill>
              <a:srgbClr val="0000FF"/>
            </a:solidFill>
            <a:prstDash val="solid"/>
            <a:round/>
            <a:headEnd len="sm" w="sm" type="none"/>
            <a:tailEnd len="med" w="med" type="triangle"/>
          </a:ln>
        </p:spPr>
      </p:cxnSp>
      <p:sp>
        <p:nvSpPr>
          <p:cNvPr id="714" name="Google Shape;714;g31609a59cc9_0_588"/>
          <p:cNvSpPr/>
          <p:nvPr/>
        </p:nvSpPr>
        <p:spPr>
          <a:xfrm>
            <a:off x="5905075" y="1149350"/>
            <a:ext cx="2571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31609a59cc9_0_588"/>
          <p:cNvSpPr txBox="1"/>
          <p:nvPr/>
        </p:nvSpPr>
        <p:spPr>
          <a:xfrm>
            <a:off x="6052975" y="1208150"/>
            <a:ext cx="242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기간으로 접수가능, 마감 알림</a:t>
            </a:r>
            <a:endParaRPr/>
          </a:p>
        </p:txBody>
      </p:sp>
      <p:sp>
        <p:nvSpPr>
          <p:cNvPr id="716" name="Google Shape;716;g31609a59cc9_0_588"/>
          <p:cNvSpPr/>
          <p:nvPr/>
        </p:nvSpPr>
        <p:spPr>
          <a:xfrm>
            <a:off x="4903375" y="2289450"/>
            <a:ext cx="784200" cy="307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17" name="Google Shape;717;g31609a59cc9_0_588"/>
          <p:cNvCxnSpPr>
            <a:stCxn id="716" idx="0"/>
          </p:cNvCxnSpPr>
          <p:nvPr/>
        </p:nvCxnSpPr>
        <p:spPr>
          <a:xfrm flipH="1" rot="10800000">
            <a:off x="5295475" y="2082150"/>
            <a:ext cx="609600" cy="207300"/>
          </a:xfrm>
          <a:prstGeom prst="straightConnector1">
            <a:avLst/>
          </a:prstGeom>
          <a:noFill/>
          <a:ln cap="flat" cmpd="sng" w="38100">
            <a:solidFill>
              <a:srgbClr val="0000FF"/>
            </a:solidFill>
            <a:prstDash val="solid"/>
            <a:round/>
            <a:headEnd len="sm" w="sm" type="none"/>
            <a:tailEnd len="med" w="med" type="triangle"/>
          </a:ln>
        </p:spPr>
      </p:cxnSp>
      <p:grpSp>
        <p:nvGrpSpPr>
          <p:cNvPr id="718" name="Google Shape;718;g31609a59cc9_0_588"/>
          <p:cNvGrpSpPr/>
          <p:nvPr/>
        </p:nvGrpSpPr>
        <p:grpSpPr>
          <a:xfrm rot="10800000">
            <a:off x="-2" y="6568550"/>
            <a:ext cx="6525352" cy="291600"/>
            <a:chOff x="5666648" y="0"/>
            <a:chExt cx="6525352" cy="291600"/>
          </a:xfrm>
        </p:grpSpPr>
        <p:pic>
          <p:nvPicPr>
            <p:cNvPr id="719" name="Google Shape;719;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20" name="Google Shape;720;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21" name="Google Shape;721;g31609a59cc9_0_588"/>
          <p:cNvPicPr preferRelativeResize="0"/>
          <p:nvPr/>
        </p:nvPicPr>
        <p:blipFill>
          <a:blip r:embed="rId5">
            <a:alphaModFix/>
          </a:blip>
          <a:stretch>
            <a:fillRect/>
          </a:stretch>
        </p:blipFill>
        <p:spPr>
          <a:xfrm>
            <a:off x="8603100" y="1776474"/>
            <a:ext cx="2978850" cy="423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31609a59cc9_0_6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27" name="Google Shape;727;g31609a59cc9_0_614"/>
          <p:cNvGrpSpPr/>
          <p:nvPr/>
        </p:nvGrpSpPr>
        <p:grpSpPr>
          <a:xfrm>
            <a:off x="209551" y="228481"/>
            <a:ext cx="6373804" cy="585776"/>
            <a:chOff x="209551" y="228481"/>
            <a:chExt cx="6373804" cy="585776"/>
          </a:xfrm>
        </p:grpSpPr>
        <p:sp>
          <p:nvSpPr>
            <p:cNvPr id="728" name="Google Shape;728;g31609a59cc9_0_6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9" name="Google Shape;729;g31609a59cc9_0_6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30" name="Google Shape;730;g31609a59cc9_0_6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31" name="Google Shape;731;g31609a59cc9_0_614"/>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마이페이지</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32" name="Google Shape;732;g31609a59cc9_0_614"/>
          <p:cNvGrpSpPr/>
          <p:nvPr/>
        </p:nvGrpSpPr>
        <p:grpSpPr>
          <a:xfrm rot="10800000">
            <a:off x="-2" y="6568550"/>
            <a:ext cx="6525352" cy="291600"/>
            <a:chOff x="5666648" y="0"/>
            <a:chExt cx="6525352" cy="291600"/>
          </a:xfrm>
        </p:grpSpPr>
        <p:pic>
          <p:nvPicPr>
            <p:cNvPr id="733" name="Google Shape;733;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34" name="Google Shape;734;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735" name="Google Shape;735;g31609a59cc9_0_614"/>
          <p:cNvGrpSpPr/>
          <p:nvPr/>
        </p:nvGrpSpPr>
        <p:grpSpPr>
          <a:xfrm>
            <a:off x="5666648" y="0"/>
            <a:ext cx="6525352" cy="291600"/>
            <a:chOff x="5666648" y="0"/>
            <a:chExt cx="6525352" cy="291600"/>
          </a:xfrm>
        </p:grpSpPr>
        <p:pic>
          <p:nvPicPr>
            <p:cNvPr id="736" name="Google Shape;736;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37" name="Google Shape;737;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38" name="Google Shape;738;g31609a59cc9_0_614"/>
          <p:cNvPicPr preferRelativeResize="0"/>
          <p:nvPr/>
        </p:nvPicPr>
        <p:blipFill>
          <a:blip r:embed="rId4">
            <a:alphaModFix/>
          </a:blip>
          <a:stretch>
            <a:fillRect/>
          </a:stretch>
        </p:blipFill>
        <p:spPr>
          <a:xfrm>
            <a:off x="209550" y="1301750"/>
            <a:ext cx="5911449" cy="5114400"/>
          </a:xfrm>
          <a:prstGeom prst="rect">
            <a:avLst/>
          </a:prstGeom>
          <a:noFill/>
          <a:ln>
            <a:noFill/>
          </a:ln>
        </p:spPr>
      </p:pic>
      <p:pic>
        <p:nvPicPr>
          <p:cNvPr id="739" name="Google Shape;739;g31609a59cc9_0_614"/>
          <p:cNvPicPr preferRelativeResize="0"/>
          <p:nvPr/>
        </p:nvPicPr>
        <p:blipFill>
          <a:blip r:embed="rId5">
            <a:alphaModFix/>
          </a:blip>
          <a:stretch>
            <a:fillRect/>
          </a:stretch>
        </p:blipFill>
        <p:spPr>
          <a:xfrm>
            <a:off x="6273399" y="1301750"/>
            <a:ext cx="5766201" cy="2192683"/>
          </a:xfrm>
          <a:prstGeom prst="rect">
            <a:avLst/>
          </a:prstGeom>
          <a:noFill/>
          <a:ln>
            <a:noFill/>
          </a:ln>
        </p:spPr>
      </p:pic>
      <p:pic>
        <p:nvPicPr>
          <p:cNvPr id="740" name="Google Shape;740;g31609a59cc9_0_614"/>
          <p:cNvPicPr preferRelativeResize="0"/>
          <p:nvPr/>
        </p:nvPicPr>
        <p:blipFill>
          <a:blip r:embed="rId6">
            <a:alphaModFix/>
          </a:blip>
          <a:stretch>
            <a:fillRect/>
          </a:stretch>
        </p:blipFill>
        <p:spPr>
          <a:xfrm>
            <a:off x="6273399" y="3677733"/>
            <a:ext cx="5766201" cy="2273283"/>
          </a:xfrm>
          <a:prstGeom prst="rect">
            <a:avLst/>
          </a:prstGeom>
          <a:noFill/>
          <a:ln>
            <a:noFill/>
          </a:ln>
        </p:spPr>
      </p:pic>
      <p:sp>
        <p:nvSpPr>
          <p:cNvPr id="741" name="Google Shape;741;g31609a59cc9_0_614"/>
          <p:cNvSpPr/>
          <p:nvPr/>
        </p:nvSpPr>
        <p:spPr>
          <a:xfrm>
            <a:off x="10377075" y="3166351"/>
            <a:ext cx="1817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수강취소 버튼 클릭 시 환불 및 취소</a:t>
            </a:r>
            <a:endParaRPr b="0" i="0" sz="1400" u="none" cap="none" strike="noStrike">
              <a:solidFill>
                <a:srgbClr val="000000"/>
              </a:solidFill>
              <a:latin typeface="Arial"/>
              <a:ea typeface="Arial"/>
              <a:cs typeface="Arial"/>
              <a:sym typeface="Arial"/>
            </a:endParaRPr>
          </a:p>
        </p:txBody>
      </p:sp>
      <p:sp>
        <p:nvSpPr>
          <p:cNvPr id="742" name="Google Shape;742;g31609a59cc9_0_614"/>
          <p:cNvSpPr/>
          <p:nvPr/>
        </p:nvSpPr>
        <p:spPr>
          <a:xfrm>
            <a:off x="10377075" y="262815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43" name="Google Shape;743;g31609a59cc9_0_614"/>
          <p:cNvCxnSpPr/>
          <p:nvPr/>
        </p:nvCxnSpPr>
        <p:spPr>
          <a:xfrm>
            <a:off x="10551650" y="2982150"/>
            <a:ext cx="602400" cy="160800"/>
          </a:xfrm>
          <a:prstGeom prst="straightConnector1">
            <a:avLst/>
          </a:prstGeom>
          <a:noFill/>
          <a:ln cap="flat" cmpd="sng" w="38100">
            <a:solidFill>
              <a:srgbClr val="0000FF"/>
            </a:solidFill>
            <a:prstDash val="solid"/>
            <a:round/>
            <a:headEnd len="sm" w="sm" type="none"/>
            <a:tailEnd len="med" w="med" type="triangle"/>
          </a:ln>
        </p:spPr>
      </p:cxnSp>
      <p:sp>
        <p:nvSpPr>
          <p:cNvPr id="744" name="Google Shape;744;g31609a59cc9_0_614"/>
          <p:cNvSpPr/>
          <p:nvPr/>
        </p:nvSpPr>
        <p:spPr>
          <a:xfrm>
            <a:off x="2860475" y="591160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45" name="Google Shape;745;g31609a59cc9_0_614"/>
          <p:cNvCxnSpPr/>
          <p:nvPr/>
        </p:nvCxnSpPr>
        <p:spPr>
          <a:xfrm flipH="1" rot="10800000">
            <a:off x="3470075" y="5793700"/>
            <a:ext cx="668400" cy="214500"/>
          </a:xfrm>
          <a:prstGeom prst="straightConnector1">
            <a:avLst/>
          </a:prstGeom>
          <a:noFill/>
          <a:ln cap="flat" cmpd="sng" w="38100">
            <a:solidFill>
              <a:srgbClr val="0000FF"/>
            </a:solidFill>
            <a:prstDash val="solid"/>
            <a:round/>
            <a:headEnd len="sm" w="sm" type="none"/>
            <a:tailEnd len="med" w="med" type="triangle"/>
          </a:ln>
        </p:spPr>
      </p:cxnSp>
      <p:sp>
        <p:nvSpPr>
          <p:cNvPr id="746" name="Google Shape;746;g31609a59cc9_0_614"/>
          <p:cNvSpPr/>
          <p:nvPr/>
        </p:nvSpPr>
        <p:spPr>
          <a:xfrm>
            <a:off x="4138475" y="5225200"/>
            <a:ext cx="1340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기입되어있는 정보들로 수정</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31609a59cc9_0_63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31609a59cc9_0_63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1609a59cc9_0_63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프로젝트 후기</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4" name="Google Shape;754;g31609a59cc9_0_63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755" name="Google Shape;755;g31609a59cc9_0_63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g31609a59cc9_0_63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g31609a59cc9_0_63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4</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58" name="Google Shape;758;g31609a59cc9_0_638"/>
          <p:cNvSpPr txBox="1"/>
          <p:nvPr/>
        </p:nvSpPr>
        <p:spPr>
          <a:xfrm>
            <a:off x="4473875" y="3717176"/>
            <a:ext cx="6963900" cy="1092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자체평가 및 보완사항</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Q &amp; A</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759" name="Google Shape;759;g31609a59cc9_0_638"/>
          <p:cNvPicPr preferRelativeResize="0"/>
          <p:nvPr/>
        </p:nvPicPr>
        <p:blipFill>
          <a:blip r:embed="rId3">
            <a:alphaModFix/>
          </a:blip>
          <a:stretch>
            <a:fillRect/>
          </a:stretch>
        </p:blipFill>
        <p:spPr>
          <a:xfrm>
            <a:off x="1315902" y="2382575"/>
            <a:ext cx="2457600" cy="245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31609a59cc9_0_65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65" name="Google Shape;765;g31609a59cc9_0_650"/>
          <p:cNvGrpSpPr/>
          <p:nvPr/>
        </p:nvGrpSpPr>
        <p:grpSpPr>
          <a:xfrm>
            <a:off x="209551" y="228481"/>
            <a:ext cx="6373804" cy="585776"/>
            <a:chOff x="209551" y="228481"/>
            <a:chExt cx="6373804" cy="585776"/>
          </a:xfrm>
        </p:grpSpPr>
        <p:sp>
          <p:nvSpPr>
            <p:cNvPr id="766" name="Google Shape;766;g31609a59cc9_0_65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7" name="Google Shape;767;g31609a59cc9_0_65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768" name="Google Shape;768;g31609a59cc9_0_65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769" name="Google Shape;769;g31609a59cc9_0_65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70" name="Google Shape;770;g31609a59cc9_0_650"/>
          <p:cNvGrpSpPr/>
          <p:nvPr/>
        </p:nvGrpSpPr>
        <p:grpSpPr>
          <a:xfrm>
            <a:off x="1401768" y="1419992"/>
            <a:ext cx="3284877" cy="3303974"/>
            <a:chOff x="931350" y="1274225"/>
            <a:chExt cx="2978400" cy="3182100"/>
          </a:xfrm>
        </p:grpSpPr>
        <p:sp>
          <p:nvSpPr>
            <p:cNvPr id="771" name="Google Shape;771;g31609a59cc9_0_650"/>
            <p:cNvSpPr/>
            <p:nvPr/>
          </p:nvSpPr>
          <p:spPr>
            <a:xfrm>
              <a:off x="931350" y="1274225"/>
              <a:ext cx="2978400" cy="3182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2" name="Google Shape;772;g31609a59cc9_0_650"/>
            <p:cNvPicPr preferRelativeResize="0"/>
            <p:nvPr/>
          </p:nvPicPr>
          <p:blipFill>
            <a:blip r:embed="rId3">
              <a:alphaModFix/>
            </a:blip>
            <a:stretch>
              <a:fillRect/>
            </a:stretch>
          </p:blipFill>
          <p:spPr>
            <a:xfrm>
              <a:off x="1133609" y="1493354"/>
              <a:ext cx="2573875" cy="2640930"/>
            </a:xfrm>
            <a:prstGeom prst="rect">
              <a:avLst/>
            </a:prstGeom>
            <a:noFill/>
            <a:ln>
              <a:noFill/>
            </a:ln>
          </p:spPr>
        </p:pic>
      </p:grpSp>
      <p:sp>
        <p:nvSpPr>
          <p:cNvPr id="773" name="Google Shape;773;g31609a59cc9_0_650"/>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31609a59cc9_0_650"/>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775" name="Google Shape;775;g31609a59cc9_0_650"/>
          <p:cNvGraphicFramePr/>
          <p:nvPr/>
        </p:nvGraphicFramePr>
        <p:xfrm>
          <a:off x="5675841" y="781345"/>
          <a:ext cx="3000000" cy="3000000"/>
        </p:xfrm>
        <a:graphic>
          <a:graphicData uri="http://schemas.openxmlformats.org/drawingml/2006/table">
            <a:tbl>
              <a:tblPr bandRow="1" firstRow="1">
                <a:noFill/>
                <a:tableStyleId>{B2F9C938-23F0-4B5E-8DA4-36649D7D4224}</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0" lvl="0" marL="457200" rtl="0" algn="l">
                        <a:lnSpc>
                          <a:spcPct val="200000"/>
                        </a:lnSpc>
                        <a:spcBef>
                          <a:spcPts val="0"/>
                        </a:spcBef>
                        <a:spcAft>
                          <a:spcPts val="0"/>
                        </a:spcAft>
                        <a:buNone/>
                      </a:pPr>
                      <a:r>
                        <a:t/>
                      </a:r>
                      <a:endParaRPr sz="1200"/>
                    </a:p>
                    <a:p>
                      <a:pPr indent="-330200" lvl="0" marL="457200" rtl="0" algn="l">
                        <a:lnSpc>
                          <a:spcPct val="115000"/>
                        </a:lnSpc>
                        <a:spcBef>
                          <a:spcPts val="0"/>
                        </a:spcBef>
                        <a:spcAft>
                          <a:spcPts val="0"/>
                        </a:spcAft>
                        <a:buSzPts val="1600"/>
                        <a:buChar char="●"/>
                      </a:pPr>
                      <a:r>
                        <a:rPr lang="ko-KR" sz="1600"/>
                        <a:t>솔직히 생각했던 것보다 결과물이 </a:t>
                      </a:r>
                      <a:endParaRPr sz="1600"/>
                    </a:p>
                    <a:p>
                      <a:pPr indent="0" lvl="0" marL="457200" rtl="0" algn="l">
                        <a:lnSpc>
                          <a:spcPct val="115000"/>
                        </a:lnSpc>
                        <a:spcBef>
                          <a:spcPts val="0"/>
                        </a:spcBef>
                        <a:spcAft>
                          <a:spcPts val="0"/>
                        </a:spcAft>
                        <a:buNone/>
                      </a:pPr>
                      <a:r>
                        <a:rPr lang="ko-KR" sz="1600"/>
                        <a:t>잘 나와서 놀랐습니다.</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이벤트의 기능이 구상했던 대로 나와서 뿌듯했습니다.</a:t>
                      </a:r>
                      <a:endParaRPr sz="1600"/>
                    </a:p>
                    <a:p>
                      <a:pPr indent="0" lvl="0" marL="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776" name="Google Shape;776;g31609a59cc9_0_650"/>
          <p:cNvGraphicFramePr/>
          <p:nvPr/>
        </p:nvGraphicFramePr>
        <p:xfrm>
          <a:off x="5720191" y="3582544"/>
          <a:ext cx="3000000" cy="3000000"/>
        </p:xfrm>
        <a:graphic>
          <a:graphicData uri="http://schemas.openxmlformats.org/drawingml/2006/table">
            <a:tbl>
              <a:tblPr bandRow="1" firstRow="1">
                <a:noFill/>
                <a:tableStyleId>{B2F9C938-23F0-4B5E-8DA4-36649D7D4224}</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게시판에 대댓글기능과 신규 댓글의</a:t>
                      </a:r>
                      <a:endParaRPr sz="1600"/>
                    </a:p>
                    <a:p>
                      <a:pPr indent="0" lvl="0" marL="457200" rtl="0" algn="l">
                        <a:lnSpc>
                          <a:spcPct val="115000"/>
                        </a:lnSpc>
                        <a:spcBef>
                          <a:spcPts val="0"/>
                        </a:spcBef>
                        <a:spcAft>
                          <a:spcPts val="0"/>
                        </a:spcAft>
                        <a:buNone/>
                      </a:pPr>
                      <a:r>
                        <a:rPr lang="ko-KR" sz="1600">
                          <a:solidFill>
                            <a:schemeClr val="dk1"/>
                          </a:solidFill>
                        </a:rPr>
                        <a:t>알림등의 기능을 시간이 부족하여</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구현하지 못했습니다.</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SzPts val="1600"/>
                        <a:buChar char="●"/>
                      </a:pPr>
                      <a:r>
                        <a:rPr lang="ko-KR" sz="1600"/>
                        <a:t>이벤트의 당첨되었을때 이펙트 등을</a:t>
                      </a:r>
                      <a:endParaRPr sz="1600"/>
                    </a:p>
                    <a:p>
                      <a:pPr indent="0" lvl="0" marL="457200" rtl="0" algn="l">
                        <a:lnSpc>
                          <a:spcPct val="115000"/>
                        </a:lnSpc>
                        <a:spcBef>
                          <a:spcPts val="0"/>
                        </a:spcBef>
                        <a:spcAft>
                          <a:spcPts val="0"/>
                        </a:spcAft>
                        <a:buNone/>
                      </a:pPr>
                      <a:r>
                        <a:rPr lang="ko-KR" sz="1600"/>
                        <a:t>추가하지 못해 아쉬웠습니다.</a:t>
                      </a:r>
                      <a:endParaRPr sz="1600"/>
                    </a:p>
                    <a:p>
                      <a:pPr indent="0" lvl="0" marL="0" rtl="0" algn="l">
                        <a:lnSpc>
                          <a:spcPct val="115000"/>
                        </a:lnSpc>
                        <a:spcBef>
                          <a:spcPts val="0"/>
                        </a:spcBef>
                        <a:spcAft>
                          <a:spcPts val="0"/>
                        </a:spcAft>
                        <a:buNone/>
                      </a:pPr>
                      <a:r>
                        <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pSp>
        <p:nvGrpSpPr>
          <p:cNvPr id="777" name="Google Shape;777;g31609a59cc9_0_650"/>
          <p:cNvGrpSpPr/>
          <p:nvPr/>
        </p:nvGrpSpPr>
        <p:grpSpPr>
          <a:xfrm rot="10800000">
            <a:off x="-2" y="6568550"/>
            <a:ext cx="6525352" cy="291600"/>
            <a:chOff x="5666648" y="0"/>
            <a:chExt cx="6525352" cy="291600"/>
          </a:xfrm>
        </p:grpSpPr>
        <p:pic>
          <p:nvPicPr>
            <p:cNvPr id="778" name="Google Shape;778;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779" name="Google Shape;779;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780" name="Google Shape;780;g31609a59cc9_0_650"/>
          <p:cNvGrpSpPr/>
          <p:nvPr/>
        </p:nvGrpSpPr>
        <p:grpSpPr>
          <a:xfrm>
            <a:off x="5666648" y="0"/>
            <a:ext cx="6525352" cy="291600"/>
            <a:chOff x="5666648" y="0"/>
            <a:chExt cx="6525352" cy="291600"/>
          </a:xfrm>
        </p:grpSpPr>
        <p:pic>
          <p:nvPicPr>
            <p:cNvPr id="781" name="Google Shape;781;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782" name="Google Shape;782;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31609a59cc9_0_69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88" name="Google Shape;788;g31609a59cc9_0_693"/>
          <p:cNvGrpSpPr/>
          <p:nvPr/>
        </p:nvGrpSpPr>
        <p:grpSpPr>
          <a:xfrm>
            <a:off x="209551" y="228481"/>
            <a:ext cx="6373804" cy="585776"/>
            <a:chOff x="209551" y="228481"/>
            <a:chExt cx="6373804" cy="585776"/>
          </a:xfrm>
        </p:grpSpPr>
        <p:sp>
          <p:nvSpPr>
            <p:cNvPr id="789" name="Google Shape;789;g31609a59cc9_0_69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0" name="Google Shape;790;g31609a59cc9_0_69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791" name="Google Shape;791;g31609a59cc9_0_69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792" name="Google Shape;792;g31609a59cc9_0_69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sp>
        <p:nvSpPr>
          <p:cNvPr id="793" name="Google Shape;793;g31609a59cc9_0_693"/>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31609a59cc9_0_693"/>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g31609a59cc9_0_693"/>
          <p:cNvSpPr/>
          <p:nvPr/>
        </p:nvSpPr>
        <p:spPr>
          <a:xfrm>
            <a:off x="1401950" y="1399776"/>
            <a:ext cx="3285000" cy="3308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6" name="Google Shape;796;g31609a59cc9_0_693"/>
          <p:cNvGraphicFramePr/>
          <p:nvPr/>
        </p:nvGraphicFramePr>
        <p:xfrm>
          <a:off x="5675841" y="781345"/>
          <a:ext cx="3000000" cy="3000000"/>
        </p:xfrm>
        <a:graphic>
          <a:graphicData uri="http://schemas.openxmlformats.org/drawingml/2006/table">
            <a:tbl>
              <a:tblPr bandRow="1" firstRow="1">
                <a:noFill/>
                <a:tableStyleId>{B2F9C938-23F0-4B5E-8DA4-36649D7D4224}</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330200" lvl="0" marL="457200" rtl="0" algn="l">
                        <a:lnSpc>
                          <a:spcPct val="115000"/>
                        </a:lnSpc>
                        <a:spcBef>
                          <a:spcPts val="0"/>
                        </a:spcBef>
                        <a:spcAft>
                          <a:spcPts val="0"/>
                        </a:spcAft>
                        <a:buSzPts val="1600"/>
                        <a:buChar char="●"/>
                      </a:pPr>
                      <a:r>
                        <a:rPr lang="ko-KR" sz="1600"/>
                        <a:t>생각했던 것 보다 흡족스러운 결과가 나와서 만족스럽습니다</a:t>
                      </a:r>
                      <a:endParaRPr sz="16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797" name="Google Shape;797;g31609a59cc9_0_693"/>
          <p:cNvGraphicFramePr/>
          <p:nvPr/>
        </p:nvGraphicFramePr>
        <p:xfrm>
          <a:off x="5720191" y="3582544"/>
          <a:ext cx="3000000" cy="3000000"/>
        </p:xfrm>
        <a:graphic>
          <a:graphicData uri="http://schemas.openxmlformats.org/drawingml/2006/table">
            <a:tbl>
              <a:tblPr bandRow="1" firstRow="1">
                <a:noFill/>
                <a:tableStyleId>{B2F9C938-23F0-4B5E-8DA4-36649D7D4224}</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solidFill>
                            <a:schemeClr val="dk1"/>
                          </a:solidFill>
                        </a:rPr>
                        <a:t>최종적으로 다 만들었다 생각했지만 마지막에</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E-Mony를 충전하는 화면을 만들지 못해 아쉬웠습니다</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pic>
        <p:nvPicPr>
          <p:cNvPr id="798" name="Google Shape;798;g31609a59cc9_0_693"/>
          <p:cNvPicPr preferRelativeResize="0"/>
          <p:nvPr/>
        </p:nvPicPr>
        <p:blipFill>
          <a:blip r:embed="rId3">
            <a:alphaModFix/>
          </a:blip>
          <a:stretch>
            <a:fillRect/>
          </a:stretch>
        </p:blipFill>
        <p:spPr>
          <a:xfrm>
            <a:off x="1647850" y="1647412"/>
            <a:ext cx="2793210" cy="2808400"/>
          </a:xfrm>
          <a:prstGeom prst="rect">
            <a:avLst/>
          </a:prstGeom>
          <a:noFill/>
          <a:ln>
            <a:noFill/>
          </a:ln>
        </p:spPr>
      </p:pic>
      <p:grpSp>
        <p:nvGrpSpPr>
          <p:cNvPr id="799" name="Google Shape;799;g31609a59cc9_0_693"/>
          <p:cNvGrpSpPr/>
          <p:nvPr/>
        </p:nvGrpSpPr>
        <p:grpSpPr>
          <a:xfrm rot="10800000">
            <a:off x="-2" y="6568550"/>
            <a:ext cx="6525352" cy="291600"/>
            <a:chOff x="5666648" y="0"/>
            <a:chExt cx="6525352" cy="291600"/>
          </a:xfrm>
        </p:grpSpPr>
        <p:pic>
          <p:nvPicPr>
            <p:cNvPr id="800" name="Google Shape;800;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01" name="Google Shape;801;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802" name="Google Shape;802;g31609a59cc9_0_693"/>
          <p:cNvGrpSpPr/>
          <p:nvPr/>
        </p:nvGrpSpPr>
        <p:grpSpPr>
          <a:xfrm>
            <a:off x="5666648" y="0"/>
            <a:ext cx="6525352" cy="291600"/>
            <a:chOff x="5666648" y="0"/>
            <a:chExt cx="6525352" cy="291600"/>
          </a:xfrm>
        </p:grpSpPr>
        <p:pic>
          <p:nvPicPr>
            <p:cNvPr id="803" name="Google Shape;803;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04" name="Google Shape;804;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31609a59cc9_0_714"/>
          <p:cNvSpPr/>
          <p:nvPr/>
        </p:nvSpPr>
        <p:spPr>
          <a:xfrm>
            <a:off x="354725" y="1595375"/>
            <a:ext cx="11518500" cy="4599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811" name="Google Shape;811;g31609a59cc9_0_714"/>
          <p:cNvGrpSpPr/>
          <p:nvPr/>
        </p:nvGrpSpPr>
        <p:grpSpPr>
          <a:xfrm>
            <a:off x="209551" y="228481"/>
            <a:ext cx="6373804" cy="585776"/>
            <a:chOff x="209551" y="228481"/>
            <a:chExt cx="6373804" cy="585776"/>
          </a:xfrm>
        </p:grpSpPr>
        <p:sp>
          <p:nvSpPr>
            <p:cNvPr id="812" name="Google Shape;812;g31609a59cc9_0_7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3" name="Google Shape;813;g31609a59cc9_0_7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814" name="Google Shape;814;g31609a59cc9_0_7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815" name="Google Shape;815;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sp>
        <p:nvSpPr>
          <p:cNvPr id="816" name="Google Shape;816;g31609a59cc9_0_714"/>
          <p:cNvSpPr txBox="1"/>
          <p:nvPr/>
        </p:nvSpPr>
        <p:spPr>
          <a:xfrm>
            <a:off x="1198025" y="1984025"/>
            <a:ext cx="9679500" cy="38790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1" lang="ko-KR" sz="24000">
                <a:solidFill>
                  <a:srgbClr val="1155CC"/>
                </a:solidFill>
                <a:latin typeface="Comic Sans MS"/>
                <a:ea typeface="Comic Sans MS"/>
                <a:cs typeface="Comic Sans MS"/>
                <a:sym typeface="Comic Sans MS"/>
              </a:rPr>
              <a:t>Q &amp; A</a:t>
            </a:r>
            <a:endParaRPr b="1" i="0" sz="24000" u="none" cap="none" strike="noStrike">
              <a:solidFill>
                <a:srgbClr val="1155CC"/>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817" name="Google Shape;817;g31609a59cc9_0_714"/>
          <p:cNvGrpSpPr/>
          <p:nvPr/>
        </p:nvGrpSpPr>
        <p:grpSpPr>
          <a:xfrm rot="10800000">
            <a:off x="-2" y="6568550"/>
            <a:ext cx="6525352" cy="291600"/>
            <a:chOff x="5666648" y="0"/>
            <a:chExt cx="6525352" cy="291600"/>
          </a:xfrm>
        </p:grpSpPr>
        <p:pic>
          <p:nvPicPr>
            <p:cNvPr id="818" name="Google Shape;818;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19" name="Google Shape;819;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820" name="Google Shape;820;g31609a59cc9_0_714"/>
          <p:cNvGrpSpPr/>
          <p:nvPr/>
        </p:nvGrpSpPr>
        <p:grpSpPr>
          <a:xfrm>
            <a:off x="5666648" y="0"/>
            <a:ext cx="6525352" cy="291600"/>
            <a:chOff x="5666648" y="0"/>
            <a:chExt cx="6525352" cy="291600"/>
          </a:xfrm>
        </p:grpSpPr>
        <p:pic>
          <p:nvPicPr>
            <p:cNvPr id="821" name="Google Shape;821;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22" name="Google Shape;822;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descr="텐트" id="827" name="Google Shape;827;g31609a59cc9_0_731"/>
          <p:cNvSpPr/>
          <p:nvPr/>
        </p:nvSpPr>
        <p:spPr>
          <a:xfrm>
            <a:off x="4764379" y="690993"/>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828" name="Google Shape;828;g31609a59cc9_0_731"/>
          <p:cNvGrpSpPr/>
          <p:nvPr/>
        </p:nvGrpSpPr>
        <p:grpSpPr>
          <a:xfrm>
            <a:off x="122066" y="6190935"/>
            <a:ext cx="12069878" cy="667015"/>
            <a:chOff x="122062" y="5855213"/>
            <a:chExt cx="13139427" cy="726121"/>
          </a:xfrm>
        </p:grpSpPr>
        <p:grpSp>
          <p:nvGrpSpPr>
            <p:cNvPr id="829" name="Google Shape;829;g31609a59cc9_0_731"/>
            <p:cNvGrpSpPr/>
            <p:nvPr/>
          </p:nvGrpSpPr>
          <p:grpSpPr>
            <a:xfrm>
              <a:off x="122062" y="5855213"/>
              <a:ext cx="4215315" cy="726121"/>
              <a:chOff x="122066" y="4845692"/>
              <a:chExt cx="12182991" cy="2098617"/>
            </a:xfrm>
          </p:grpSpPr>
          <p:grpSp>
            <p:nvGrpSpPr>
              <p:cNvPr descr="트레일러" id="830" name="Google Shape;830;g31609a59cc9_0_731"/>
              <p:cNvGrpSpPr/>
              <p:nvPr/>
            </p:nvGrpSpPr>
            <p:grpSpPr>
              <a:xfrm>
                <a:off x="122066" y="5799610"/>
                <a:ext cx="2045843" cy="1144699"/>
                <a:chOff x="5784928" y="3580678"/>
                <a:chExt cx="2045843" cy="1144699"/>
              </a:xfrm>
            </p:grpSpPr>
            <p:sp>
              <p:nvSpPr>
                <p:cNvPr id="831" name="Google Shape;831;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2" name="Google Shape;832;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3" name="Google Shape;833;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34" name="Google Shape;834;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35" name="Google Shape;835;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36" name="Google Shape;836;g31609a59cc9_0_731"/>
              <p:cNvGrpSpPr/>
              <p:nvPr/>
            </p:nvGrpSpPr>
            <p:grpSpPr>
              <a:xfrm>
                <a:off x="2451362" y="4845692"/>
                <a:ext cx="1373174" cy="2098615"/>
                <a:chOff x="6563952" y="3540014"/>
                <a:chExt cx="1373174" cy="2098615"/>
              </a:xfrm>
            </p:grpSpPr>
            <p:sp>
              <p:nvSpPr>
                <p:cNvPr id="837" name="Google Shape;837;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8" name="Google Shape;838;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9" name="Google Shape;839;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0" name="Google Shape;840;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1" name="Google Shape;841;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42" name="Google Shape;842;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43" name="Google Shape;843;g31609a59cc9_0_731"/>
              <p:cNvGrpSpPr/>
              <p:nvPr/>
            </p:nvGrpSpPr>
            <p:grpSpPr>
              <a:xfrm>
                <a:off x="6534704" y="4901151"/>
                <a:ext cx="1598868" cy="2043157"/>
                <a:chOff x="6755506" y="3867912"/>
                <a:chExt cx="1598868" cy="2043157"/>
              </a:xfrm>
            </p:grpSpPr>
            <p:sp>
              <p:nvSpPr>
                <p:cNvPr id="844" name="Google Shape;844;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5" name="Google Shape;845;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46" name="Google Shape;846;g31609a59cc9_0_731"/>
            <p:cNvGrpSpPr/>
            <p:nvPr/>
          </p:nvGrpSpPr>
          <p:grpSpPr>
            <a:xfrm>
              <a:off x="4584118" y="5855213"/>
              <a:ext cx="4215315" cy="726121"/>
              <a:chOff x="122066" y="4845692"/>
              <a:chExt cx="12182991" cy="2098617"/>
            </a:xfrm>
          </p:grpSpPr>
          <p:grpSp>
            <p:nvGrpSpPr>
              <p:cNvPr descr="트레일러" id="847" name="Google Shape;847;g31609a59cc9_0_731"/>
              <p:cNvGrpSpPr/>
              <p:nvPr/>
            </p:nvGrpSpPr>
            <p:grpSpPr>
              <a:xfrm>
                <a:off x="122066" y="5799610"/>
                <a:ext cx="2045843" cy="1144699"/>
                <a:chOff x="5784928" y="3580678"/>
                <a:chExt cx="2045843" cy="1144699"/>
              </a:xfrm>
            </p:grpSpPr>
            <p:sp>
              <p:nvSpPr>
                <p:cNvPr id="848" name="Google Shape;848;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9" name="Google Shape;849;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0" name="Google Shape;850;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51" name="Google Shape;851;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52" name="Google Shape;852;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53" name="Google Shape;853;g31609a59cc9_0_731"/>
              <p:cNvGrpSpPr/>
              <p:nvPr/>
            </p:nvGrpSpPr>
            <p:grpSpPr>
              <a:xfrm>
                <a:off x="2451362" y="4845692"/>
                <a:ext cx="1373174" cy="2098615"/>
                <a:chOff x="6563952" y="3540014"/>
                <a:chExt cx="1373174" cy="2098615"/>
              </a:xfrm>
            </p:grpSpPr>
            <p:sp>
              <p:nvSpPr>
                <p:cNvPr id="854" name="Google Shape;854;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5" name="Google Shape;855;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7" name="Google Shape;857;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59" name="Google Shape;859;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60" name="Google Shape;860;g31609a59cc9_0_731"/>
              <p:cNvGrpSpPr/>
              <p:nvPr/>
            </p:nvGrpSpPr>
            <p:grpSpPr>
              <a:xfrm>
                <a:off x="6534704" y="4901151"/>
                <a:ext cx="1598868" cy="2043157"/>
                <a:chOff x="6755506" y="3867912"/>
                <a:chExt cx="1598868" cy="2043157"/>
              </a:xfrm>
            </p:grpSpPr>
            <p:sp>
              <p:nvSpPr>
                <p:cNvPr id="861" name="Google Shape;861;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2" name="Google Shape;862;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63" name="Google Shape;863;g31609a59cc9_0_731"/>
            <p:cNvGrpSpPr/>
            <p:nvPr/>
          </p:nvGrpSpPr>
          <p:grpSpPr>
            <a:xfrm>
              <a:off x="9046174" y="5855213"/>
              <a:ext cx="4215315" cy="726121"/>
              <a:chOff x="122066" y="4845692"/>
              <a:chExt cx="12182991" cy="2098617"/>
            </a:xfrm>
          </p:grpSpPr>
          <p:grpSp>
            <p:nvGrpSpPr>
              <p:cNvPr descr="트레일러" id="864" name="Google Shape;864;g31609a59cc9_0_731"/>
              <p:cNvGrpSpPr/>
              <p:nvPr/>
            </p:nvGrpSpPr>
            <p:grpSpPr>
              <a:xfrm>
                <a:off x="122066" y="5799610"/>
                <a:ext cx="2045843" cy="1144699"/>
                <a:chOff x="5784928" y="3580678"/>
                <a:chExt cx="2045843" cy="1144699"/>
              </a:xfrm>
            </p:grpSpPr>
            <p:sp>
              <p:nvSpPr>
                <p:cNvPr id="865" name="Google Shape;865;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6" name="Google Shape;866;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68" name="Google Shape;868;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69" name="Google Shape;869;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70" name="Google Shape;870;g31609a59cc9_0_731"/>
              <p:cNvGrpSpPr/>
              <p:nvPr/>
            </p:nvGrpSpPr>
            <p:grpSpPr>
              <a:xfrm>
                <a:off x="2451362" y="4845692"/>
                <a:ext cx="1373174" cy="2098615"/>
                <a:chOff x="6563952" y="3540014"/>
                <a:chExt cx="1373174" cy="2098615"/>
              </a:xfrm>
            </p:grpSpPr>
            <p:sp>
              <p:nvSpPr>
                <p:cNvPr id="871" name="Google Shape;871;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2" name="Google Shape;872;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3" name="Google Shape;873;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4" name="Google Shape;874;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76" name="Google Shape;876;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77" name="Google Shape;877;g31609a59cc9_0_731"/>
              <p:cNvGrpSpPr/>
              <p:nvPr/>
            </p:nvGrpSpPr>
            <p:grpSpPr>
              <a:xfrm>
                <a:off x="6534704" y="4901151"/>
                <a:ext cx="1598868" cy="2043157"/>
                <a:chOff x="6755506" y="3867912"/>
                <a:chExt cx="1598868" cy="2043157"/>
              </a:xfrm>
            </p:grpSpPr>
            <p:sp>
              <p:nvSpPr>
                <p:cNvPr id="878" name="Google Shape;878;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9" name="Google Shape;879;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880" name="Google Shape;880;g31609a59cc9_0_731"/>
          <p:cNvCxnSpPr/>
          <p:nvPr/>
        </p:nvCxnSpPr>
        <p:spPr>
          <a:xfrm>
            <a:off x="3719607" y="3063250"/>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881" name="Google Shape;881;g31609a59cc9_0_731"/>
          <p:cNvCxnSpPr/>
          <p:nvPr/>
        </p:nvCxnSpPr>
        <p:spPr>
          <a:xfrm>
            <a:off x="3719607" y="4204478"/>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882" name="Google Shape;882;g31609a59cc9_0_731"/>
          <p:cNvSpPr txBox="1"/>
          <p:nvPr/>
        </p:nvSpPr>
        <p:spPr>
          <a:xfrm>
            <a:off x="4306142" y="3320881"/>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감사합니다</a:t>
            </a:r>
            <a:endParaRPr b="1" i="0" sz="1400" u="none" cap="none" strike="noStrike">
              <a:solidFill>
                <a:srgbClr val="000000"/>
              </a:solidFill>
              <a:latin typeface="Arial"/>
              <a:ea typeface="Arial"/>
              <a:cs typeface="Arial"/>
              <a:sym typeface="Arial"/>
            </a:endParaRPr>
          </a:p>
        </p:txBody>
      </p:sp>
      <p:sp>
        <p:nvSpPr>
          <p:cNvPr descr="텐트" id="883" name="Google Shape;883;g31609a59cc9_0_731"/>
          <p:cNvSpPr/>
          <p:nvPr/>
        </p:nvSpPr>
        <p:spPr>
          <a:xfrm>
            <a:off x="4484116" y="527959"/>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4" name="Google Shape;884;g31609a59cc9_0_731"/>
          <p:cNvSpPr txBox="1"/>
          <p:nvPr/>
        </p:nvSpPr>
        <p:spPr>
          <a:xfrm>
            <a:off x="4771163" y="54413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a:t>
            </a:r>
            <a:r>
              <a:rPr b="1" lang="ko-KR" sz="2000">
                <a:solidFill>
                  <a:schemeClr val="lt1"/>
                </a:solidFill>
              </a:rPr>
              <a:t>김유경</a:t>
            </a:r>
            <a:r>
              <a:rPr b="1" i="0" lang="ko-KR" sz="2000" u="none" cap="none" strike="noStrike">
                <a:solidFill>
                  <a:schemeClr val="lt1"/>
                </a:solidFill>
                <a:latin typeface="Arial"/>
                <a:ea typeface="Arial"/>
                <a:cs typeface="Arial"/>
                <a:sym typeface="Arial"/>
              </a:rPr>
              <a:t>  </a:t>
            </a:r>
            <a:r>
              <a:rPr b="1" lang="ko-KR" sz="2000">
                <a:solidFill>
                  <a:schemeClr val="lt1"/>
                </a:solidFill>
              </a:rPr>
              <a:t>조병철</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609a59cc9_0_80"/>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1609a59cc9_0_80"/>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g31609a59cc9_0_80"/>
          <p:cNvPicPr preferRelativeResize="0"/>
          <p:nvPr/>
        </p:nvPicPr>
        <p:blipFill rotWithShape="1">
          <a:blip r:embed="rId3">
            <a:alphaModFix/>
          </a:blip>
          <a:srcRect b="0" l="0" r="0" t="0"/>
          <a:stretch/>
        </p:blipFill>
        <p:spPr>
          <a:xfrm>
            <a:off x="1469276" y="2445450"/>
            <a:ext cx="2331850" cy="2331850"/>
          </a:xfrm>
          <a:prstGeom prst="rect">
            <a:avLst/>
          </a:prstGeom>
          <a:noFill/>
          <a:ln>
            <a:noFill/>
          </a:ln>
        </p:spPr>
      </p:pic>
      <p:sp>
        <p:nvSpPr>
          <p:cNvPr id="174" name="Google Shape;174;g31609a59cc9_0_80"/>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개요</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 name="Google Shape;175;g31609a59cc9_0_80"/>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176" name="Google Shape;176;g31609a59cc9_0_80"/>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1609a59cc9_0_80"/>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1609a59cc9_0_80"/>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1</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79" name="Google Shape;179;g31609a59cc9_0_80"/>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팀원구성 및 역할</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주제선정 이유</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g31609a59cc9_0_92"/>
          <p:cNvGrpSpPr/>
          <p:nvPr/>
        </p:nvGrpSpPr>
        <p:grpSpPr>
          <a:xfrm>
            <a:off x="209551" y="228481"/>
            <a:ext cx="6373804" cy="585776"/>
            <a:chOff x="209551" y="228481"/>
            <a:chExt cx="6373804" cy="585776"/>
          </a:xfrm>
        </p:grpSpPr>
        <p:sp>
          <p:nvSpPr>
            <p:cNvPr id="185" name="Google Shape;185;g31609a59cc9_0_9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 name="Google Shape;186;g31609a59cc9_0_9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187" name="Google Shape;187;g31609a59cc9_0_9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188" name="Google Shape;188;g31609a59cc9_0_92"/>
          <p:cNvSpPr/>
          <p:nvPr/>
        </p:nvSpPr>
        <p:spPr>
          <a:xfrm>
            <a:off x="4552900"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1609a59cc9_0_92"/>
          <p:cNvSpPr/>
          <p:nvPr/>
        </p:nvSpPr>
        <p:spPr>
          <a:xfrm>
            <a:off x="8174450"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31609a59cc9_0_92"/>
          <p:cNvSpPr/>
          <p:nvPr/>
        </p:nvSpPr>
        <p:spPr>
          <a:xfrm>
            <a:off x="931350" y="47121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1609a59cc9_0_9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팀원구성 및 역할</a:t>
            </a:r>
            <a:endParaRPr b="1" i="0" sz="1700" u="none" cap="none" strike="noStrike">
              <a:solidFill>
                <a:srgbClr val="4A86E8"/>
              </a:solidFill>
              <a:latin typeface="Noto Sans Symbols"/>
              <a:ea typeface="Noto Sans Symbols"/>
              <a:cs typeface="Noto Sans Symbols"/>
              <a:sym typeface="Noto Sans Symbols"/>
            </a:endParaRPr>
          </a:p>
        </p:txBody>
      </p:sp>
      <p:sp>
        <p:nvSpPr>
          <p:cNvPr id="192" name="Google Shape;192;g31609a59cc9_0_92"/>
          <p:cNvSpPr txBox="1"/>
          <p:nvPr/>
        </p:nvSpPr>
        <p:spPr>
          <a:xfrm>
            <a:off x="1188925"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백엔드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게시판, 이벤트</a:t>
            </a:r>
            <a:endParaRPr b="0" i="0" sz="1800" u="none" cap="none" strike="noStrike">
              <a:solidFill>
                <a:schemeClr val="dk1"/>
              </a:solidFill>
              <a:latin typeface="Arial"/>
              <a:ea typeface="Arial"/>
              <a:cs typeface="Arial"/>
              <a:sym typeface="Arial"/>
            </a:endParaRPr>
          </a:p>
        </p:txBody>
      </p:sp>
      <p:sp>
        <p:nvSpPr>
          <p:cNvPr id="193" name="Google Shape;193;g31609a59cc9_0_92"/>
          <p:cNvSpPr txBox="1"/>
          <p:nvPr/>
        </p:nvSpPr>
        <p:spPr>
          <a:xfrm>
            <a:off x="8313775"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DB</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회원, 마이페이지</a:t>
            </a:r>
            <a:endParaRPr b="0" i="0" sz="1800" u="none" cap="none" strike="noStrike">
              <a:solidFill>
                <a:schemeClr val="dk1"/>
              </a:solidFill>
              <a:latin typeface="Arial"/>
              <a:ea typeface="Arial"/>
              <a:cs typeface="Arial"/>
              <a:sym typeface="Arial"/>
            </a:endParaRPr>
          </a:p>
        </p:txBody>
      </p:sp>
      <p:sp>
        <p:nvSpPr>
          <p:cNvPr id="194" name="Google Shape;194;g31609a59cc9_0_92"/>
          <p:cNvSpPr txBox="1"/>
          <p:nvPr/>
        </p:nvSpPr>
        <p:spPr>
          <a:xfrm>
            <a:off x="4751350"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김유경</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프론트엔드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수강목록, 신청 </a:t>
            </a:r>
            <a:endParaRPr b="0" i="0" sz="1800" u="none" cap="none" strike="noStrike">
              <a:solidFill>
                <a:schemeClr val="dk1"/>
              </a:solidFill>
              <a:latin typeface="Arial"/>
              <a:ea typeface="Arial"/>
              <a:cs typeface="Arial"/>
              <a:sym typeface="Arial"/>
            </a:endParaRPr>
          </a:p>
        </p:txBody>
      </p:sp>
      <p:sp>
        <p:nvSpPr>
          <p:cNvPr id="195" name="Google Shape;195;g31609a59cc9_0_92"/>
          <p:cNvSpPr/>
          <p:nvPr/>
        </p:nvSpPr>
        <p:spPr>
          <a:xfrm>
            <a:off x="931350"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31609a59cc9_0_92"/>
          <p:cNvSpPr/>
          <p:nvPr/>
        </p:nvSpPr>
        <p:spPr>
          <a:xfrm>
            <a:off x="4533625"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31609a59cc9_0_92"/>
          <p:cNvSpPr/>
          <p:nvPr/>
        </p:nvSpPr>
        <p:spPr>
          <a:xfrm>
            <a:off x="8074900"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g31609a59cc9_0_92"/>
          <p:cNvPicPr preferRelativeResize="0"/>
          <p:nvPr/>
        </p:nvPicPr>
        <p:blipFill>
          <a:blip r:embed="rId3">
            <a:alphaModFix/>
          </a:blip>
          <a:stretch>
            <a:fillRect/>
          </a:stretch>
        </p:blipFill>
        <p:spPr>
          <a:xfrm>
            <a:off x="1129800" y="1650975"/>
            <a:ext cx="2525400" cy="2559535"/>
          </a:xfrm>
          <a:prstGeom prst="rect">
            <a:avLst/>
          </a:prstGeom>
          <a:noFill/>
          <a:ln>
            <a:noFill/>
          </a:ln>
        </p:spPr>
      </p:pic>
      <p:pic>
        <p:nvPicPr>
          <p:cNvPr id="199" name="Google Shape;199;g31609a59cc9_0_92"/>
          <p:cNvPicPr preferRelativeResize="0"/>
          <p:nvPr/>
        </p:nvPicPr>
        <p:blipFill>
          <a:blip r:embed="rId4">
            <a:alphaModFix/>
          </a:blip>
          <a:stretch>
            <a:fillRect/>
          </a:stretch>
        </p:blipFill>
        <p:spPr>
          <a:xfrm>
            <a:off x="4701575" y="1756300"/>
            <a:ext cx="2624950" cy="2501050"/>
          </a:xfrm>
          <a:prstGeom prst="rect">
            <a:avLst/>
          </a:prstGeom>
          <a:noFill/>
          <a:ln>
            <a:noFill/>
          </a:ln>
        </p:spPr>
      </p:pic>
      <p:pic>
        <p:nvPicPr>
          <p:cNvPr id="200" name="Google Shape;200;g31609a59cc9_0_92"/>
          <p:cNvPicPr preferRelativeResize="0"/>
          <p:nvPr/>
        </p:nvPicPr>
        <p:blipFill>
          <a:blip r:embed="rId5">
            <a:alphaModFix/>
          </a:blip>
          <a:stretch>
            <a:fillRect/>
          </a:stretch>
        </p:blipFill>
        <p:spPr>
          <a:xfrm>
            <a:off x="8223575" y="1687202"/>
            <a:ext cx="2624950" cy="2639223"/>
          </a:xfrm>
          <a:prstGeom prst="rect">
            <a:avLst/>
          </a:prstGeom>
          <a:noFill/>
          <a:ln>
            <a:noFill/>
          </a:ln>
        </p:spPr>
      </p:pic>
      <p:grpSp>
        <p:nvGrpSpPr>
          <p:cNvPr id="201" name="Google Shape;201;g31609a59cc9_0_92"/>
          <p:cNvGrpSpPr/>
          <p:nvPr/>
        </p:nvGrpSpPr>
        <p:grpSpPr>
          <a:xfrm>
            <a:off x="5666648" y="0"/>
            <a:ext cx="6525352" cy="291600"/>
            <a:chOff x="5666648" y="0"/>
            <a:chExt cx="6525352" cy="291600"/>
          </a:xfrm>
        </p:grpSpPr>
        <p:pic>
          <p:nvPicPr>
            <p:cNvPr id="202" name="Google Shape;202;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3" name="Google Shape;203;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204" name="Google Shape;204;g31609a59cc9_0_92"/>
          <p:cNvGrpSpPr/>
          <p:nvPr/>
        </p:nvGrpSpPr>
        <p:grpSpPr>
          <a:xfrm rot="10800000">
            <a:off x="-2" y="6568550"/>
            <a:ext cx="6525352" cy="291600"/>
            <a:chOff x="5666648" y="0"/>
            <a:chExt cx="6525352" cy="291600"/>
          </a:xfrm>
        </p:grpSpPr>
        <p:pic>
          <p:nvPicPr>
            <p:cNvPr id="205" name="Google Shape;205;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6" name="Google Shape;206;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1609a59cc9_0_118"/>
          <p:cNvSpPr/>
          <p:nvPr/>
        </p:nvSpPr>
        <p:spPr>
          <a:xfrm>
            <a:off x="4179650" y="640475"/>
            <a:ext cx="7579800" cy="5546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31609a59cc9_0_118"/>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1609a59cc9_0_118"/>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14" name="Google Shape;214;g31609a59cc9_0_118"/>
          <p:cNvGrpSpPr/>
          <p:nvPr/>
        </p:nvGrpSpPr>
        <p:grpSpPr>
          <a:xfrm>
            <a:off x="209551" y="228481"/>
            <a:ext cx="6373804" cy="585776"/>
            <a:chOff x="209551" y="228481"/>
            <a:chExt cx="6373804" cy="585776"/>
          </a:xfrm>
        </p:grpSpPr>
        <p:sp>
          <p:nvSpPr>
            <p:cNvPr id="215" name="Google Shape;215;g31609a59cc9_0_11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6" name="Google Shape;216;g31609a59cc9_0_11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17" name="Google Shape;217;g31609a59cc9_0_11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pic>
        <p:nvPicPr>
          <p:cNvPr id="218" name="Google Shape;218;g31609a59cc9_0_118"/>
          <p:cNvPicPr preferRelativeResize="0"/>
          <p:nvPr/>
        </p:nvPicPr>
        <p:blipFill rotWithShape="1">
          <a:blip r:embed="rId3">
            <a:alphaModFix/>
          </a:blip>
          <a:srcRect b="0" l="0" r="0" t="0"/>
          <a:stretch/>
        </p:blipFill>
        <p:spPr>
          <a:xfrm>
            <a:off x="331825" y="1906300"/>
            <a:ext cx="3702050" cy="3677975"/>
          </a:xfrm>
          <a:prstGeom prst="rect">
            <a:avLst/>
          </a:prstGeom>
          <a:noFill/>
          <a:ln>
            <a:noFill/>
          </a:ln>
        </p:spPr>
      </p:pic>
      <p:sp>
        <p:nvSpPr>
          <p:cNvPr id="219" name="Google Shape;219;g31609a59cc9_0_118"/>
          <p:cNvSpPr/>
          <p:nvPr/>
        </p:nvSpPr>
        <p:spPr>
          <a:xfrm>
            <a:off x="5294450" y="1421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31609a59cc9_0_118"/>
          <p:cNvSpPr/>
          <p:nvPr/>
        </p:nvSpPr>
        <p:spPr>
          <a:xfrm>
            <a:off x="4949450" y="1273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1609a59cc9_0_118"/>
          <p:cNvSpPr/>
          <p:nvPr/>
        </p:nvSpPr>
        <p:spPr>
          <a:xfrm>
            <a:off x="5294450" y="39119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1609a59cc9_0_118"/>
          <p:cNvSpPr/>
          <p:nvPr/>
        </p:nvSpPr>
        <p:spPr>
          <a:xfrm>
            <a:off x="4949450" y="37640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31609a59cc9_0_118"/>
          <p:cNvSpPr txBox="1"/>
          <p:nvPr/>
        </p:nvSpPr>
        <p:spPr>
          <a:xfrm>
            <a:off x="5343725" y="873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팀명 “INCLUDE”</a:t>
            </a:r>
            <a:endParaRPr b="1" i="0" sz="1800" u="none" cap="none" strike="noStrike">
              <a:solidFill>
                <a:schemeClr val="dk1"/>
              </a:solidFill>
              <a:latin typeface="Arial"/>
              <a:ea typeface="Arial"/>
              <a:cs typeface="Arial"/>
              <a:sym typeface="Arial"/>
            </a:endParaRPr>
          </a:p>
        </p:txBody>
      </p:sp>
      <p:sp>
        <p:nvSpPr>
          <p:cNvPr id="224" name="Google Shape;224;g31609a59cc9_0_118"/>
          <p:cNvSpPr txBox="1"/>
          <p:nvPr/>
        </p:nvSpPr>
        <p:spPr>
          <a:xfrm>
            <a:off x="5466550" y="1677700"/>
            <a:ext cx="54315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사회 어디서든 일원으로 포함 될 수 있는 필요한 우수한 인재로 거듭나고 싶은 마음에 INCLUDE</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라고 지었습니다.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 name="Google Shape;225;g31609a59cc9_0_118"/>
          <p:cNvSpPr txBox="1"/>
          <p:nvPr/>
        </p:nvSpPr>
        <p:spPr>
          <a:xfrm>
            <a:off x="5466550" y="337851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프로젝트</a:t>
            </a:r>
            <a:r>
              <a:rPr b="1" i="0" lang="ko-KR" sz="1800" u="none" cap="none" strike="noStrike">
                <a:solidFill>
                  <a:schemeClr val="dk1"/>
                </a:solidFill>
                <a:latin typeface="Arial"/>
                <a:ea typeface="Arial"/>
                <a:cs typeface="Arial"/>
                <a:sym typeface="Arial"/>
              </a:rPr>
              <a:t> 컨셉</a:t>
            </a:r>
            <a:endParaRPr b="1" i="0" sz="1800" u="none" cap="none" strike="noStrike">
              <a:solidFill>
                <a:schemeClr val="dk1"/>
              </a:solidFill>
              <a:latin typeface="Arial"/>
              <a:ea typeface="Arial"/>
              <a:cs typeface="Arial"/>
              <a:sym typeface="Arial"/>
            </a:endParaRPr>
          </a:p>
        </p:txBody>
      </p:sp>
      <p:sp>
        <p:nvSpPr>
          <p:cNvPr id="226" name="Google Shape;226;g31609a59cc9_0_118"/>
          <p:cNvSpPr txBox="1"/>
          <p:nvPr/>
        </p:nvSpPr>
        <p:spPr>
          <a:xfrm>
            <a:off x="5466550" y="4261425"/>
            <a:ext cx="54315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함께하는 </a:t>
            </a:r>
            <a:r>
              <a:rPr lang="ko-KR" sz="1800">
                <a:solidFill>
                  <a:schemeClr val="dk1"/>
                </a:solidFill>
              </a:rPr>
              <a:t>체육</a:t>
            </a:r>
            <a:r>
              <a:rPr b="0" i="0" lang="ko-KR" sz="1800" u="none" cap="none" strike="noStrike">
                <a:solidFill>
                  <a:schemeClr val="dk1"/>
                </a:solidFill>
                <a:latin typeface="Arial"/>
                <a:ea typeface="Arial"/>
                <a:cs typeface="Arial"/>
                <a:sym typeface="Arial"/>
              </a:rPr>
              <a:t>센터라는 느낌을 주기위한 팀명과 프로젝트 명을 생각하다 “함께해줘” 라는 느낌의</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“함께해JO” 로 정하였습니다.</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27" name="Google Shape;227;g31609a59cc9_0_118"/>
          <p:cNvGrpSpPr/>
          <p:nvPr/>
        </p:nvGrpSpPr>
        <p:grpSpPr>
          <a:xfrm rot="10800000">
            <a:off x="-2" y="6568550"/>
            <a:ext cx="6525352" cy="291600"/>
            <a:chOff x="5666648" y="0"/>
            <a:chExt cx="6525352" cy="291600"/>
          </a:xfrm>
        </p:grpSpPr>
        <p:pic>
          <p:nvPicPr>
            <p:cNvPr id="228" name="Google Shape;228;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29" name="Google Shape;229;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230" name="Google Shape;230;g31609a59cc9_0_118"/>
          <p:cNvGrpSpPr/>
          <p:nvPr/>
        </p:nvGrpSpPr>
        <p:grpSpPr>
          <a:xfrm>
            <a:off x="5666648" y="0"/>
            <a:ext cx="6525352" cy="291600"/>
            <a:chOff x="5666648" y="0"/>
            <a:chExt cx="6525352" cy="291600"/>
          </a:xfrm>
        </p:grpSpPr>
        <p:pic>
          <p:nvPicPr>
            <p:cNvPr id="231" name="Google Shape;231;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32" name="Google Shape;232;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1609a59cc9_0_143"/>
          <p:cNvSpPr/>
          <p:nvPr/>
        </p:nvSpPr>
        <p:spPr>
          <a:xfrm>
            <a:off x="4179650" y="922000"/>
            <a:ext cx="7579800" cy="5076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31609a59cc9_0_143"/>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39" name="Google Shape;239;g31609a59cc9_0_143"/>
          <p:cNvGrpSpPr/>
          <p:nvPr/>
        </p:nvGrpSpPr>
        <p:grpSpPr>
          <a:xfrm>
            <a:off x="209551" y="228481"/>
            <a:ext cx="6373804" cy="585776"/>
            <a:chOff x="209551" y="228481"/>
            <a:chExt cx="6373804" cy="585776"/>
          </a:xfrm>
        </p:grpSpPr>
        <p:sp>
          <p:nvSpPr>
            <p:cNvPr id="240" name="Google Shape;240;g31609a59cc9_0_14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g31609a59cc9_0_14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42" name="Google Shape;242;g31609a59cc9_0_14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243" name="Google Shape;243;g31609a59cc9_0_14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주제선정 이유</a:t>
            </a:r>
            <a:endParaRPr b="1" i="0" sz="1700" u="none" cap="none" strike="noStrike">
              <a:solidFill>
                <a:srgbClr val="4A86E8"/>
              </a:solidFill>
              <a:latin typeface="Noto Sans Symbols"/>
              <a:ea typeface="Noto Sans Symbols"/>
              <a:cs typeface="Noto Sans Symbols"/>
              <a:sym typeface="Noto Sans Symbols"/>
            </a:endParaRPr>
          </a:p>
        </p:txBody>
      </p:sp>
      <p:sp>
        <p:nvSpPr>
          <p:cNvPr id="244" name="Google Shape;244;g31609a59cc9_0_143"/>
          <p:cNvSpPr/>
          <p:nvPr/>
        </p:nvSpPr>
        <p:spPr>
          <a:xfrm>
            <a:off x="5294450" y="1802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31609a59cc9_0_143"/>
          <p:cNvSpPr/>
          <p:nvPr/>
        </p:nvSpPr>
        <p:spPr>
          <a:xfrm>
            <a:off x="4949450" y="1654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31609a59cc9_0_143"/>
          <p:cNvSpPr txBox="1"/>
          <p:nvPr/>
        </p:nvSpPr>
        <p:spPr>
          <a:xfrm>
            <a:off x="5343725" y="1254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Arial"/>
                <a:ea typeface="Arial"/>
                <a:cs typeface="Arial"/>
                <a:sym typeface="Arial"/>
              </a:rPr>
              <a:t>주제선정 과정</a:t>
            </a:r>
            <a:endParaRPr b="1" i="0" sz="1800" u="none" cap="none" strike="noStrike">
              <a:solidFill>
                <a:schemeClr val="dk1"/>
              </a:solidFill>
              <a:latin typeface="Arial"/>
              <a:ea typeface="Arial"/>
              <a:cs typeface="Arial"/>
              <a:sym typeface="Arial"/>
            </a:endParaRPr>
          </a:p>
        </p:txBody>
      </p:sp>
      <p:sp>
        <p:nvSpPr>
          <p:cNvPr id="247" name="Google Shape;247;g31609a59cc9_0_143"/>
          <p:cNvSpPr txBox="1"/>
          <p:nvPr/>
        </p:nvSpPr>
        <p:spPr>
          <a:xfrm>
            <a:off x="5466550" y="2134900"/>
            <a:ext cx="5523000" cy="4174500"/>
          </a:xfrm>
          <a:prstGeom prst="rect">
            <a:avLst/>
          </a:prstGeom>
          <a:noFill/>
          <a:ln>
            <a:noFill/>
          </a:ln>
        </p:spPr>
        <p:txBody>
          <a:bodyPr anchorCtr="0" anchor="t" bIns="91425" lIns="91425" spcFirstLastPara="1" rIns="91425" wrap="square" tIns="91425">
            <a:spAutoFit/>
          </a:bodyPr>
          <a:lstStyle/>
          <a:p>
            <a:pPr indent="0" lvl="0" marL="0" marR="0" rtl="0" algn="l">
              <a:lnSpc>
                <a:spcPct val="170000"/>
              </a:lnSpc>
              <a:spcBef>
                <a:spcPts val="0"/>
              </a:spcBef>
              <a:spcAft>
                <a:spcPts val="0"/>
              </a:spcAft>
              <a:buClr>
                <a:srgbClr val="000000"/>
              </a:buClr>
              <a:buSzPts val="1800"/>
              <a:buFont typeface="Arial"/>
              <a:buNone/>
            </a:pPr>
            <a:r>
              <a:rPr lang="ko-KR" sz="1800">
                <a:solidFill>
                  <a:schemeClr val="dk1"/>
                </a:solidFill>
              </a:rPr>
              <a:t>코로나 이후로 많은 사람들의 관심이 건강으로 몰리며 헬스장, 요가센터등의 사람이 급증하였고 취미생활로 운동(ex.테니스, 골프, 수영)을 많이 배우는 추세라 합니다.하지만 개인레슨은 너무비싸고 부담되는게 현실이라 그룹으로 하는 체육센터의 수업을 관리하고 예약하는 시스템을 개발해 보고싶어 기획하게 되었습니다.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48" name="Google Shape;248;g31609a59cc9_0_143"/>
          <p:cNvGrpSpPr/>
          <p:nvPr/>
        </p:nvGrpSpPr>
        <p:grpSpPr>
          <a:xfrm rot="10800000">
            <a:off x="-1" y="6592475"/>
            <a:ext cx="6525350" cy="291600"/>
            <a:chOff x="5666648" y="0"/>
            <a:chExt cx="6525350" cy="291600"/>
          </a:xfrm>
        </p:grpSpPr>
        <p:pic>
          <p:nvPicPr>
            <p:cNvPr id="249" name="Google Shape;249;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0" name="Google Shape;250;g31609a59cc9_0_143"/>
            <p:cNvPicPr preferRelativeResize="0"/>
            <p:nvPr/>
          </p:nvPicPr>
          <p:blipFill>
            <a:blip r:embed="rId3">
              <a:alphaModFix/>
            </a:blip>
            <a:stretch>
              <a:fillRect/>
            </a:stretch>
          </p:blipFill>
          <p:spPr>
            <a:xfrm flipH="1" rot="10800000">
              <a:off x="8101147" y="77875"/>
              <a:ext cx="4090850" cy="213725"/>
            </a:xfrm>
            <a:prstGeom prst="rect">
              <a:avLst/>
            </a:prstGeom>
            <a:noFill/>
            <a:ln>
              <a:noFill/>
            </a:ln>
          </p:spPr>
        </p:pic>
      </p:grpSp>
      <p:grpSp>
        <p:nvGrpSpPr>
          <p:cNvPr id="251" name="Google Shape;251;g31609a59cc9_0_143"/>
          <p:cNvGrpSpPr/>
          <p:nvPr/>
        </p:nvGrpSpPr>
        <p:grpSpPr>
          <a:xfrm>
            <a:off x="5666648" y="0"/>
            <a:ext cx="6525352" cy="291600"/>
            <a:chOff x="5666648" y="0"/>
            <a:chExt cx="6525352" cy="291600"/>
          </a:xfrm>
        </p:grpSpPr>
        <p:pic>
          <p:nvPicPr>
            <p:cNvPr id="252" name="Google Shape;252;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3" name="Google Shape;253;g31609a59cc9_0_14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54" name="Google Shape;254;g31609a59cc9_0_143"/>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g31609a59cc9_0_143"/>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609a59cc9_0_165"/>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31609a59cc9_0_165"/>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31609a59cc9_0_165"/>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구상</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3" name="Google Shape;263;g31609a59cc9_0_165"/>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264" name="Google Shape;264;g31609a59cc9_0_165"/>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31609a59cc9_0_165"/>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31609a59cc9_0_165"/>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2</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7" name="Google Shape;267;g31609a59cc9_0_165"/>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구현기능</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정보구조도</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피그마 템플릿</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ERD 데이터 모델링</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268" name="Google Shape;268;g31609a59cc9_0_165"/>
          <p:cNvPicPr preferRelativeResize="0"/>
          <p:nvPr/>
        </p:nvPicPr>
        <p:blipFill>
          <a:blip r:embed="rId3">
            <a:alphaModFix/>
          </a:blip>
          <a:stretch>
            <a:fillRect/>
          </a:stretch>
        </p:blipFill>
        <p:spPr>
          <a:xfrm>
            <a:off x="1428125" y="2424875"/>
            <a:ext cx="2373000" cy="237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1609a59cc9_0_177"/>
          <p:cNvSpPr/>
          <p:nvPr/>
        </p:nvSpPr>
        <p:spPr>
          <a:xfrm>
            <a:off x="4179650" y="837699"/>
            <a:ext cx="7579800" cy="537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31609a59cc9_0_177"/>
          <p:cNvSpPr txBox="1"/>
          <p:nvPr/>
        </p:nvSpPr>
        <p:spPr>
          <a:xfrm>
            <a:off x="5082150" y="2039050"/>
            <a:ext cx="4537200" cy="36234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회원가입 / 로그인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수강신청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이벤트</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a:t>
            </a:r>
            <a:r>
              <a:rPr lang="ko-KR" sz="1300">
                <a:solidFill>
                  <a:schemeClr val="dk1"/>
                </a:solidFill>
              </a:rPr>
              <a:t>게시판 / 고객센터</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ko-KR" sz="1300" u="none" cap="none" strike="noStrike">
                <a:solidFill>
                  <a:schemeClr val="dk1"/>
                </a:solidFill>
                <a:latin typeface="Arial"/>
                <a:ea typeface="Arial"/>
                <a:cs typeface="Arial"/>
                <a:sym typeface="Arial"/>
              </a:rPr>
              <a:t>▶ 관리자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p:txBody>
      </p:sp>
      <p:sp>
        <p:nvSpPr>
          <p:cNvPr id="275" name="Google Shape;275;g31609a59cc9_0_177"/>
          <p:cNvSpPr/>
          <p:nvPr/>
        </p:nvSpPr>
        <p:spPr>
          <a:xfrm>
            <a:off x="5274750" y="1903800"/>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31609a59cc9_0_177"/>
          <p:cNvSpPr/>
          <p:nvPr/>
        </p:nvSpPr>
        <p:spPr>
          <a:xfrm>
            <a:off x="4929750" y="1755900"/>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31609a59cc9_0_177"/>
          <p:cNvSpPr txBox="1"/>
          <p:nvPr/>
        </p:nvSpPr>
        <p:spPr>
          <a:xfrm>
            <a:off x="5476425" y="1356038"/>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구현 </a:t>
            </a:r>
            <a:r>
              <a:rPr b="1" i="0" lang="ko-KR" sz="1800" u="none" cap="none" strike="noStrike">
                <a:solidFill>
                  <a:schemeClr val="dk1"/>
                </a:solidFill>
                <a:latin typeface="Arial"/>
                <a:ea typeface="Arial"/>
                <a:cs typeface="Arial"/>
                <a:sym typeface="Arial"/>
              </a:rPr>
              <a:t>기능</a:t>
            </a:r>
            <a:endParaRPr b="1" i="0" sz="1800" u="none" cap="none" strike="noStrike">
              <a:solidFill>
                <a:schemeClr val="dk1"/>
              </a:solidFill>
              <a:latin typeface="Arial"/>
              <a:ea typeface="Arial"/>
              <a:cs typeface="Arial"/>
              <a:sym typeface="Arial"/>
            </a:endParaRPr>
          </a:p>
        </p:txBody>
      </p:sp>
      <p:grpSp>
        <p:nvGrpSpPr>
          <p:cNvPr id="278" name="Google Shape;278;g31609a59cc9_0_177"/>
          <p:cNvGrpSpPr/>
          <p:nvPr/>
        </p:nvGrpSpPr>
        <p:grpSpPr>
          <a:xfrm>
            <a:off x="209551" y="228481"/>
            <a:ext cx="6373804" cy="585776"/>
            <a:chOff x="209551" y="228481"/>
            <a:chExt cx="6373804" cy="585776"/>
          </a:xfrm>
        </p:grpSpPr>
        <p:sp>
          <p:nvSpPr>
            <p:cNvPr id="279" name="Google Shape;279;g31609a59cc9_0_17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0" name="Google Shape;280;g31609a59cc9_0_17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281" name="Google Shape;281;g31609a59cc9_0_17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282" name="Google Shape;282;g31609a59cc9_0_17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구현기능</a:t>
            </a:r>
            <a:endParaRPr b="1" i="0" sz="1700" u="none" cap="none" strike="noStrike">
              <a:solidFill>
                <a:srgbClr val="4A86E8"/>
              </a:solidFill>
              <a:latin typeface="Noto Sans Symbols"/>
              <a:ea typeface="Noto Sans Symbols"/>
              <a:cs typeface="Noto Sans Symbols"/>
              <a:sym typeface="Noto Sans Symbols"/>
            </a:endParaRPr>
          </a:p>
        </p:txBody>
      </p:sp>
      <p:grpSp>
        <p:nvGrpSpPr>
          <p:cNvPr id="283" name="Google Shape;283;g31609a59cc9_0_177"/>
          <p:cNvGrpSpPr/>
          <p:nvPr/>
        </p:nvGrpSpPr>
        <p:grpSpPr>
          <a:xfrm rot="10800000">
            <a:off x="-2" y="6568550"/>
            <a:ext cx="6525352" cy="291600"/>
            <a:chOff x="5666648" y="0"/>
            <a:chExt cx="6525352" cy="291600"/>
          </a:xfrm>
        </p:grpSpPr>
        <p:pic>
          <p:nvPicPr>
            <p:cNvPr id="284" name="Google Shape;284;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5" name="Google Shape;285;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286" name="Google Shape;286;g31609a59cc9_0_177"/>
          <p:cNvGrpSpPr/>
          <p:nvPr/>
        </p:nvGrpSpPr>
        <p:grpSpPr>
          <a:xfrm>
            <a:off x="5666648" y="0"/>
            <a:ext cx="6525352" cy="291600"/>
            <a:chOff x="5666648" y="0"/>
            <a:chExt cx="6525352" cy="291600"/>
          </a:xfrm>
        </p:grpSpPr>
        <p:pic>
          <p:nvPicPr>
            <p:cNvPr id="287" name="Google Shape;287;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8" name="Google Shape;288;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89" name="Google Shape;289;g31609a59cc9_0_177"/>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g31609a59cc9_0_177"/>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g31609a59cc9_0_198"/>
          <p:cNvGrpSpPr/>
          <p:nvPr/>
        </p:nvGrpSpPr>
        <p:grpSpPr>
          <a:xfrm>
            <a:off x="209551" y="228481"/>
            <a:ext cx="6373804" cy="585776"/>
            <a:chOff x="209551" y="228481"/>
            <a:chExt cx="6373804" cy="585776"/>
          </a:xfrm>
        </p:grpSpPr>
        <p:sp>
          <p:nvSpPr>
            <p:cNvPr id="296" name="Google Shape;296;g31609a59cc9_0_19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7" name="Google Shape;297;g31609a59cc9_0_19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298" name="Google Shape;298;g31609a59cc9_0_19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299" name="Google Shape;299;g31609a59cc9_0_19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프로젝트 수행 절차</a:t>
            </a:r>
            <a:endParaRPr b="1" i="0" sz="1700" u="none" cap="none" strike="noStrike">
              <a:solidFill>
                <a:srgbClr val="4A86E8"/>
              </a:solidFill>
              <a:latin typeface="Noto Sans Symbols"/>
              <a:ea typeface="Noto Sans Symbols"/>
              <a:cs typeface="Noto Sans Symbols"/>
              <a:sym typeface="Noto Sans Symbols"/>
            </a:endParaRPr>
          </a:p>
        </p:txBody>
      </p:sp>
      <p:graphicFrame>
        <p:nvGraphicFramePr>
          <p:cNvPr id="300" name="Google Shape;300;g31609a59cc9_0_198"/>
          <p:cNvGraphicFramePr/>
          <p:nvPr/>
        </p:nvGraphicFramePr>
        <p:xfrm>
          <a:off x="380300" y="2472925"/>
          <a:ext cx="3000000" cy="3000000"/>
        </p:xfrm>
        <a:graphic>
          <a:graphicData uri="http://schemas.openxmlformats.org/drawingml/2006/table">
            <a:tbl>
              <a:tblPr>
                <a:noFill/>
                <a:tableStyleId>{90277790-74B6-4257-8A0D-1F73A2C2D9A4}</a:tableStyleId>
              </a:tblPr>
              <a:tblGrid>
                <a:gridCol w="1495425"/>
                <a:gridCol w="2324100"/>
                <a:gridCol w="5008000"/>
                <a:gridCol w="2392925"/>
              </a:tblGrid>
              <a:tr h="381000">
                <a:tc>
                  <a:txBody>
                    <a:bodyPr/>
                    <a:lstStyle/>
                    <a:p>
                      <a:pPr indent="0" lvl="0" marL="0" rtl="0" algn="l">
                        <a:lnSpc>
                          <a:spcPct val="120000"/>
                        </a:lnSpc>
                        <a:spcBef>
                          <a:spcPts val="0"/>
                        </a:spcBef>
                        <a:spcAft>
                          <a:spcPts val="0"/>
                        </a:spcAft>
                        <a:buNone/>
                      </a:pPr>
                      <a:r>
                        <a:rPr b="1" lang="ko-KR" sz="1600">
                          <a:solidFill>
                            <a:srgbClr val="3B3838"/>
                          </a:solidFill>
                        </a:rPr>
                        <a:t>구분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기간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활동</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ko-KR" sz="1600">
                          <a:solidFill>
                            <a:srgbClr val="3B3838"/>
                          </a:solidFill>
                        </a:rPr>
                        <a:t>비고</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사전 기획</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9/20(금)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ko-KR" sz="1200">
                          <a:solidFill>
                            <a:srgbClr val="3B3838"/>
                          </a:solidFill>
                        </a:rPr>
                        <a:t>아이디어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디자인 및 기획안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9/23(월) ~ 10/4(금)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각자 하고싶은 기능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데이터 베이스</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10/7(월) ~ 10/11(금)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None/>
                      </a:pPr>
                      <a:r>
                        <a:rPr lang="ko-KR"/>
                        <a:t>•</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0300">
                <a:tc>
                  <a:txBody>
                    <a:bodyPr/>
                    <a:lstStyle/>
                    <a:p>
                      <a:pPr indent="0" lvl="0" marL="0" rtl="0" algn="l">
                        <a:lnSpc>
                          <a:spcPct val="120000"/>
                        </a:lnSpc>
                        <a:spcBef>
                          <a:spcPts val="600"/>
                        </a:spcBef>
                        <a:spcAft>
                          <a:spcPts val="0"/>
                        </a:spcAft>
                        <a:buNone/>
                      </a:pPr>
                      <a:r>
                        <a:rPr b="1" lang="ko-KR" sz="1200">
                          <a:solidFill>
                            <a:srgbClr val="3B3838"/>
                          </a:solidFill>
                        </a:rPr>
                        <a:t>프로젝트 구현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10/14(월) ~ 11/15(금)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팀별 중간보고, 통합후 오류수정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발표준비, 발표</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11/18(월) ~ 11/20(수)</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Clr>
                          <a:schemeClr val="dk1"/>
                        </a:buClr>
                        <a:buSzPts val="1100"/>
                        <a:buFont typeface="Arial"/>
                        <a:buNone/>
                      </a:pPr>
                      <a:r>
                        <a:rPr lang="ko-KR">
                          <a:solidFill>
                            <a:schemeClr val="dk1"/>
                          </a:solidFill>
                        </a:rPr>
                        <a:t>•</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총 개발기간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11/20(수)(총 9주)</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301" name="Google Shape;301;g31609a59cc9_0_198"/>
          <p:cNvGrpSpPr/>
          <p:nvPr/>
        </p:nvGrpSpPr>
        <p:grpSpPr>
          <a:xfrm>
            <a:off x="5495310" y="3000417"/>
            <a:ext cx="2784735" cy="428641"/>
            <a:chOff x="4723925" y="1260725"/>
            <a:chExt cx="3615600" cy="494225"/>
          </a:xfrm>
        </p:grpSpPr>
        <p:sp>
          <p:nvSpPr>
            <p:cNvPr id="302" name="Google Shape;302;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04" name="Google Shape;304;g31609a59cc9_0_198"/>
          <p:cNvGrpSpPr/>
          <p:nvPr/>
        </p:nvGrpSpPr>
        <p:grpSpPr>
          <a:xfrm>
            <a:off x="5315770" y="3000268"/>
            <a:ext cx="428268" cy="428647"/>
            <a:chOff x="5051918" y="1558725"/>
            <a:chExt cx="523875" cy="504825"/>
          </a:xfrm>
        </p:grpSpPr>
        <p:pic>
          <p:nvPicPr>
            <p:cNvPr id="305" name="Google Shape;305;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06" name="Google Shape;306;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07" name="Google Shape;307;g31609a59cc9_0_198"/>
          <p:cNvSpPr txBox="1"/>
          <p:nvPr/>
        </p:nvSpPr>
        <p:spPr>
          <a:xfrm>
            <a:off x="5804175" y="3053950"/>
            <a:ext cx="2083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프로젝트 기획 및 주제선정</a:t>
            </a:r>
            <a:endParaRPr sz="1200">
              <a:solidFill>
                <a:schemeClr val="dk1"/>
              </a:solidFill>
            </a:endParaRPr>
          </a:p>
        </p:txBody>
      </p:sp>
      <p:grpSp>
        <p:nvGrpSpPr>
          <p:cNvPr id="308" name="Google Shape;308;g31609a59cc9_0_198"/>
          <p:cNvGrpSpPr/>
          <p:nvPr/>
        </p:nvGrpSpPr>
        <p:grpSpPr>
          <a:xfrm>
            <a:off x="4913694" y="3536167"/>
            <a:ext cx="2083309" cy="428641"/>
            <a:chOff x="4723925" y="1260725"/>
            <a:chExt cx="3615600" cy="494225"/>
          </a:xfrm>
        </p:grpSpPr>
        <p:sp>
          <p:nvSpPr>
            <p:cNvPr id="309" name="Google Shape;309;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1" name="Google Shape;311;g31609a59cc9_0_198"/>
          <p:cNvGrpSpPr/>
          <p:nvPr/>
        </p:nvGrpSpPr>
        <p:grpSpPr>
          <a:xfrm>
            <a:off x="4734020" y="3535968"/>
            <a:ext cx="428268" cy="428647"/>
            <a:chOff x="5051918" y="1558725"/>
            <a:chExt cx="523875" cy="504825"/>
          </a:xfrm>
        </p:grpSpPr>
        <p:pic>
          <p:nvPicPr>
            <p:cNvPr id="312" name="Google Shape;312;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13" name="Google Shape;313;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14" name="Google Shape;314;g31609a59cc9_0_198"/>
          <p:cNvSpPr txBox="1"/>
          <p:nvPr/>
        </p:nvSpPr>
        <p:spPr>
          <a:xfrm>
            <a:off x="5222425" y="3589650"/>
            <a:ext cx="1585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피그마 디자인 작업</a:t>
            </a:r>
            <a:endParaRPr sz="1200">
              <a:solidFill>
                <a:schemeClr val="dk1"/>
              </a:solidFill>
            </a:endParaRPr>
          </a:p>
        </p:txBody>
      </p:sp>
      <p:grpSp>
        <p:nvGrpSpPr>
          <p:cNvPr id="315" name="Google Shape;315;g31609a59cc9_0_198"/>
          <p:cNvGrpSpPr/>
          <p:nvPr/>
        </p:nvGrpSpPr>
        <p:grpSpPr>
          <a:xfrm>
            <a:off x="7355785" y="3536053"/>
            <a:ext cx="1705117" cy="428641"/>
            <a:chOff x="4723925" y="1260725"/>
            <a:chExt cx="3615600" cy="494225"/>
          </a:xfrm>
        </p:grpSpPr>
        <p:sp>
          <p:nvSpPr>
            <p:cNvPr id="316" name="Google Shape;316;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8" name="Google Shape;318;g31609a59cc9_0_198"/>
          <p:cNvGrpSpPr/>
          <p:nvPr/>
        </p:nvGrpSpPr>
        <p:grpSpPr>
          <a:xfrm>
            <a:off x="7175920" y="3535880"/>
            <a:ext cx="428268" cy="428647"/>
            <a:chOff x="5051918" y="1558725"/>
            <a:chExt cx="523875" cy="504825"/>
          </a:xfrm>
        </p:grpSpPr>
        <p:pic>
          <p:nvPicPr>
            <p:cNvPr id="319" name="Google Shape;319;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20" name="Google Shape;320;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21" name="Google Shape;321;g31609a59cc9_0_198"/>
          <p:cNvSpPr txBox="1"/>
          <p:nvPr/>
        </p:nvSpPr>
        <p:spPr>
          <a:xfrm>
            <a:off x="7664325" y="3589575"/>
            <a:ext cx="11490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기획 ppt 작성</a:t>
            </a:r>
            <a:endParaRPr sz="1200">
              <a:solidFill>
                <a:schemeClr val="dk1"/>
              </a:solidFill>
            </a:endParaRPr>
          </a:p>
        </p:txBody>
      </p:sp>
      <p:grpSp>
        <p:nvGrpSpPr>
          <p:cNvPr id="322" name="Google Shape;322;g31609a59cc9_0_198"/>
          <p:cNvGrpSpPr/>
          <p:nvPr/>
        </p:nvGrpSpPr>
        <p:grpSpPr>
          <a:xfrm>
            <a:off x="5828132" y="4072217"/>
            <a:ext cx="1894213" cy="428641"/>
            <a:chOff x="4723925" y="1260725"/>
            <a:chExt cx="3615600" cy="494225"/>
          </a:xfrm>
        </p:grpSpPr>
        <p:sp>
          <p:nvSpPr>
            <p:cNvPr id="323" name="Google Shape;323;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5" name="Google Shape;325;g31609a59cc9_0_198"/>
          <p:cNvGrpSpPr/>
          <p:nvPr/>
        </p:nvGrpSpPr>
        <p:grpSpPr>
          <a:xfrm>
            <a:off x="5648420" y="4071918"/>
            <a:ext cx="428268" cy="428647"/>
            <a:chOff x="5051918" y="1558725"/>
            <a:chExt cx="523875" cy="504825"/>
          </a:xfrm>
        </p:grpSpPr>
        <p:pic>
          <p:nvPicPr>
            <p:cNvPr id="326" name="Google Shape;326;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27" name="Google Shape;327;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28" name="Google Shape;328;g31609a59cc9_0_198"/>
          <p:cNvSpPr txBox="1"/>
          <p:nvPr/>
        </p:nvSpPr>
        <p:spPr>
          <a:xfrm>
            <a:off x="6136825" y="4125600"/>
            <a:ext cx="13608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DB 구상 및 구축</a:t>
            </a:r>
            <a:endParaRPr sz="1200">
              <a:solidFill>
                <a:schemeClr val="dk1"/>
              </a:solidFill>
            </a:endParaRPr>
          </a:p>
        </p:txBody>
      </p:sp>
      <p:grpSp>
        <p:nvGrpSpPr>
          <p:cNvPr id="329" name="Google Shape;329;g31609a59cc9_0_198"/>
          <p:cNvGrpSpPr/>
          <p:nvPr/>
        </p:nvGrpSpPr>
        <p:grpSpPr>
          <a:xfrm>
            <a:off x="5447434" y="4608667"/>
            <a:ext cx="2985039" cy="428641"/>
            <a:chOff x="4723925" y="1260725"/>
            <a:chExt cx="3615600" cy="494225"/>
          </a:xfrm>
        </p:grpSpPr>
        <p:sp>
          <p:nvSpPr>
            <p:cNvPr id="330" name="Google Shape;330;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2" name="Google Shape;332;g31609a59cc9_0_198"/>
          <p:cNvGrpSpPr/>
          <p:nvPr/>
        </p:nvGrpSpPr>
        <p:grpSpPr>
          <a:xfrm>
            <a:off x="5267420" y="4608268"/>
            <a:ext cx="428268" cy="428647"/>
            <a:chOff x="5051918" y="1558725"/>
            <a:chExt cx="523875" cy="504825"/>
          </a:xfrm>
        </p:grpSpPr>
        <p:pic>
          <p:nvPicPr>
            <p:cNvPr id="333" name="Google Shape;333;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34" name="Google Shape;334;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35" name="Google Shape;335;g31609a59cc9_0_198"/>
          <p:cNvSpPr txBox="1"/>
          <p:nvPr/>
        </p:nvSpPr>
        <p:spPr>
          <a:xfrm>
            <a:off x="5755825" y="4661950"/>
            <a:ext cx="25236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스프링 프로젝트 구축 및 기능구현</a:t>
            </a:r>
            <a:endParaRPr sz="1200">
              <a:solidFill>
                <a:schemeClr val="dk1"/>
              </a:solidFill>
            </a:endParaRPr>
          </a:p>
        </p:txBody>
      </p:sp>
      <p:grpSp>
        <p:nvGrpSpPr>
          <p:cNvPr id="336" name="Google Shape;336;g31609a59cc9_0_198"/>
          <p:cNvGrpSpPr/>
          <p:nvPr/>
        </p:nvGrpSpPr>
        <p:grpSpPr>
          <a:xfrm>
            <a:off x="4781447" y="5145567"/>
            <a:ext cx="2325915" cy="428641"/>
            <a:chOff x="4723925" y="1260725"/>
            <a:chExt cx="3615600" cy="494225"/>
          </a:xfrm>
        </p:grpSpPr>
        <p:sp>
          <p:nvSpPr>
            <p:cNvPr id="337" name="Google Shape;337;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9" name="Google Shape;339;g31609a59cc9_0_198"/>
          <p:cNvGrpSpPr/>
          <p:nvPr/>
        </p:nvGrpSpPr>
        <p:grpSpPr>
          <a:xfrm>
            <a:off x="4601420" y="5145118"/>
            <a:ext cx="428268" cy="428647"/>
            <a:chOff x="5051918" y="1558725"/>
            <a:chExt cx="523875" cy="504825"/>
          </a:xfrm>
        </p:grpSpPr>
        <p:pic>
          <p:nvPicPr>
            <p:cNvPr id="340" name="Google Shape;340;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41" name="Google Shape;341;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42" name="Google Shape;342;g31609a59cc9_0_198"/>
          <p:cNvSpPr txBox="1"/>
          <p:nvPr/>
        </p:nvSpPr>
        <p:spPr>
          <a:xfrm>
            <a:off x="5089825" y="5198800"/>
            <a:ext cx="1894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문서 정리, 최종 ppt 작성</a:t>
            </a:r>
            <a:endParaRPr sz="1200">
              <a:solidFill>
                <a:schemeClr val="dk1"/>
              </a:solidFill>
            </a:endParaRPr>
          </a:p>
        </p:txBody>
      </p:sp>
      <p:grpSp>
        <p:nvGrpSpPr>
          <p:cNvPr id="343" name="Google Shape;343;g31609a59cc9_0_198"/>
          <p:cNvGrpSpPr/>
          <p:nvPr/>
        </p:nvGrpSpPr>
        <p:grpSpPr>
          <a:xfrm>
            <a:off x="7470971" y="5145667"/>
            <a:ext cx="1360912" cy="428641"/>
            <a:chOff x="4723925" y="1260725"/>
            <a:chExt cx="3615600" cy="494225"/>
          </a:xfrm>
        </p:grpSpPr>
        <p:sp>
          <p:nvSpPr>
            <p:cNvPr id="344" name="Google Shape;344;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6" name="Google Shape;346;g31609a59cc9_0_198"/>
          <p:cNvGrpSpPr/>
          <p:nvPr/>
        </p:nvGrpSpPr>
        <p:grpSpPr>
          <a:xfrm>
            <a:off x="7290645" y="5145118"/>
            <a:ext cx="428268" cy="428647"/>
            <a:chOff x="5051918" y="1558725"/>
            <a:chExt cx="523875" cy="504825"/>
          </a:xfrm>
        </p:grpSpPr>
        <p:pic>
          <p:nvPicPr>
            <p:cNvPr id="347" name="Google Shape;347;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48" name="Google Shape;348;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49" name="Google Shape;349;g31609a59cc9_0_198"/>
          <p:cNvSpPr txBox="1"/>
          <p:nvPr/>
        </p:nvSpPr>
        <p:spPr>
          <a:xfrm>
            <a:off x="7949350" y="5197825"/>
            <a:ext cx="8493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발표</a:t>
            </a:r>
            <a:endParaRPr sz="1200">
              <a:solidFill>
                <a:schemeClr val="dk1"/>
              </a:solidFill>
            </a:endParaRPr>
          </a:p>
        </p:txBody>
      </p:sp>
      <p:grpSp>
        <p:nvGrpSpPr>
          <p:cNvPr id="350" name="Google Shape;350;g31609a59cc9_0_198"/>
          <p:cNvGrpSpPr/>
          <p:nvPr/>
        </p:nvGrpSpPr>
        <p:grpSpPr>
          <a:xfrm>
            <a:off x="467529" y="1497845"/>
            <a:ext cx="11133429" cy="585758"/>
            <a:chOff x="5029699" y="993024"/>
            <a:chExt cx="3022514" cy="428656"/>
          </a:xfrm>
        </p:grpSpPr>
        <p:grpSp>
          <p:nvGrpSpPr>
            <p:cNvPr id="351" name="Google Shape;351;g31609a59cc9_0_198"/>
            <p:cNvGrpSpPr/>
            <p:nvPr/>
          </p:nvGrpSpPr>
          <p:grpSpPr>
            <a:xfrm>
              <a:off x="5106047" y="993024"/>
              <a:ext cx="2946165" cy="428656"/>
              <a:chOff x="4514386" y="1260719"/>
              <a:chExt cx="3825194" cy="494242"/>
            </a:xfrm>
          </p:grpSpPr>
          <p:sp>
            <p:nvSpPr>
              <p:cNvPr id="352" name="Google Shape;352;g31609a59cc9_0_198"/>
              <p:cNvSpPr/>
              <p:nvPr/>
            </p:nvSpPr>
            <p:spPr>
              <a:xfrm>
                <a:off x="4514386" y="1260719"/>
                <a:ext cx="3729900" cy="49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g31609a59cc9_0_198"/>
              <p:cNvSpPr/>
              <p:nvPr/>
            </p:nvSpPr>
            <p:spPr>
              <a:xfrm>
                <a:off x="8157780" y="1263861"/>
                <a:ext cx="181800" cy="49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54" name="Google Shape;354;g31609a59cc9_0_198"/>
            <p:cNvSpPr/>
            <p:nvPr/>
          </p:nvSpPr>
          <p:spPr>
            <a:xfrm>
              <a:off x="5029699" y="994349"/>
              <a:ext cx="140100" cy="42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55" name="Google Shape;355;g31609a59cc9_0_198"/>
          <p:cNvSpPr txBox="1"/>
          <p:nvPr/>
        </p:nvSpPr>
        <p:spPr>
          <a:xfrm>
            <a:off x="990525" y="1576300"/>
            <a:ext cx="6006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chemeClr val="dk1"/>
                </a:solidFill>
              </a:rPr>
              <a:t>프로젝트 </a:t>
            </a:r>
            <a:r>
              <a:rPr b="1" lang="ko-KR" sz="2000">
                <a:solidFill>
                  <a:srgbClr val="4A86E8"/>
                </a:solidFill>
              </a:rPr>
              <a:t>사전 기획</a:t>
            </a:r>
            <a:r>
              <a:rPr b="1" lang="ko-KR" sz="2000">
                <a:solidFill>
                  <a:schemeClr val="dk1"/>
                </a:solidFill>
              </a:rPr>
              <a:t>과 프로젝트 </a:t>
            </a:r>
            <a:r>
              <a:rPr b="1" lang="ko-KR" sz="2000">
                <a:solidFill>
                  <a:srgbClr val="4A86E8"/>
                </a:solidFill>
              </a:rPr>
              <a:t>수행 및 완료</a:t>
            </a:r>
            <a:r>
              <a:rPr b="1" lang="ko-KR" sz="2000">
                <a:solidFill>
                  <a:schemeClr val="dk1"/>
                </a:solidFill>
              </a:rPr>
              <a:t> 과정</a:t>
            </a:r>
            <a:endParaRPr b="1" sz="2000">
              <a:solidFill>
                <a:schemeClr val="dk1"/>
              </a:solidFill>
            </a:endParaRPr>
          </a:p>
        </p:txBody>
      </p:sp>
      <p:pic>
        <p:nvPicPr>
          <p:cNvPr id="356" name="Google Shape;356;g31609a59cc9_0_198"/>
          <p:cNvPicPr preferRelativeResize="0"/>
          <p:nvPr/>
        </p:nvPicPr>
        <p:blipFill>
          <a:blip r:embed="rId5">
            <a:alphaModFix/>
          </a:blip>
          <a:stretch>
            <a:fillRect/>
          </a:stretch>
        </p:blipFill>
        <p:spPr>
          <a:xfrm>
            <a:off x="660225" y="1658813"/>
            <a:ext cx="323850" cy="352425"/>
          </a:xfrm>
          <a:prstGeom prst="rect">
            <a:avLst/>
          </a:prstGeom>
          <a:noFill/>
          <a:ln>
            <a:noFill/>
          </a:ln>
        </p:spPr>
      </p:pic>
      <p:grpSp>
        <p:nvGrpSpPr>
          <p:cNvPr id="357" name="Google Shape;357;g31609a59cc9_0_198"/>
          <p:cNvGrpSpPr/>
          <p:nvPr/>
        </p:nvGrpSpPr>
        <p:grpSpPr>
          <a:xfrm rot="10800000">
            <a:off x="-2" y="6568550"/>
            <a:ext cx="6525352" cy="291600"/>
            <a:chOff x="5666648" y="0"/>
            <a:chExt cx="6525352" cy="291600"/>
          </a:xfrm>
        </p:grpSpPr>
        <p:pic>
          <p:nvPicPr>
            <p:cNvPr id="358" name="Google Shape;358;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59" name="Google Shape;359;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360" name="Google Shape;360;g31609a59cc9_0_198"/>
          <p:cNvGrpSpPr/>
          <p:nvPr/>
        </p:nvGrpSpPr>
        <p:grpSpPr>
          <a:xfrm>
            <a:off x="5666648" y="0"/>
            <a:ext cx="6525352" cy="291600"/>
            <a:chOff x="5666648" y="0"/>
            <a:chExt cx="6525352" cy="291600"/>
          </a:xfrm>
        </p:grpSpPr>
        <p:pic>
          <p:nvPicPr>
            <p:cNvPr id="361" name="Google Shape;361;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62" name="Google Shape;362;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200810_v">
      <a:dk1>
        <a:srgbClr val="000000"/>
      </a:dk1>
      <a:lt1>
        <a:srgbClr val="FFFFFF"/>
      </a:lt1>
      <a:dk2>
        <a:srgbClr val="3773B3"/>
      </a:dk2>
      <a:lt2>
        <a:srgbClr val="E7E6E6"/>
      </a:lt2>
      <a:accent1>
        <a:srgbClr val="FFAF22"/>
      </a:accent1>
      <a:accent2>
        <a:srgbClr val="FDD726"/>
      </a:accent2>
      <a:accent3>
        <a:srgbClr val="6EDAC3"/>
      </a:accent3>
      <a:accent4>
        <a:srgbClr val="61C8B1"/>
      </a:accent4>
      <a:accent5>
        <a:srgbClr val="54AA51"/>
      </a:accent5>
      <a:accent6>
        <a:srgbClr val="408339"/>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최윤주</dc:creator>
</cp:coreProperties>
</file>